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66" r:id="rId2"/>
    <p:sldId id="275" r:id="rId3"/>
    <p:sldId id="273" r:id="rId4"/>
    <p:sldId id="305" r:id="rId5"/>
    <p:sldId id="306" r:id="rId6"/>
    <p:sldId id="309" r:id="rId7"/>
    <p:sldId id="308" r:id="rId8"/>
    <p:sldId id="299" r:id="rId9"/>
    <p:sldId id="302" r:id="rId10"/>
    <p:sldId id="301" r:id="rId11"/>
    <p:sldId id="294" r:id="rId12"/>
    <p:sldId id="295" r:id="rId13"/>
    <p:sldId id="269" r:id="rId14"/>
    <p:sldId id="283" r:id="rId15"/>
    <p:sldId id="291" r:id="rId16"/>
    <p:sldId id="282" r:id="rId17"/>
    <p:sldId id="287" r:id="rId18"/>
    <p:sldId id="288" r:id="rId19"/>
    <p:sldId id="289" r:id="rId20"/>
    <p:sldId id="290" r:id="rId21"/>
    <p:sldId id="286" r:id="rId22"/>
    <p:sldId id="297" r:id="rId23"/>
    <p:sldId id="272" r:id="rId24"/>
    <p:sldId id="304" r:id="rId25"/>
    <p:sldId id="270" r:id="rId26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8"/>
    </p:embeddedFont>
    <p:embeddedFont>
      <p:font typeface="나눔스퀘어라운드 ExtraBold" panose="020B0600000101010101" pitchFamily="50" charset="-127"/>
      <p:bold r:id="rId29"/>
    </p:embeddedFont>
    <p:embeddedFont>
      <p:font typeface="나눔스퀘어라운드 Regular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FC7"/>
    <a:srgbClr val="DE6658"/>
    <a:srgbClr val="565658"/>
    <a:srgbClr val="FFFF00"/>
    <a:srgbClr val="EA4F9B"/>
    <a:srgbClr val="2BA3DA"/>
    <a:srgbClr val="EBEBED"/>
    <a:srgbClr val="FBCC56"/>
    <a:srgbClr val="F59DAA"/>
    <a:srgbClr val="EC4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6391" autoAdjust="0"/>
  </p:normalViewPr>
  <p:slideViewPr>
    <p:cSldViewPr snapToGrid="0" showGuides="1">
      <p:cViewPr varScale="1">
        <p:scale>
          <a:sx n="66" d="100"/>
          <a:sy n="66" d="100"/>
        </p:scale>
        <p:origin x="660" y="4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 희정" userId="583c7afc24b8d2ce" providerId="LiveId" clId="{D51810DC-9F25-4BA1-A893-EB477F6A4BF7}"/>
    <pc:docChg chg="undo redo custSel addSld delSld modSld sldOrd">
      <pc:chgData name="오 희정" userId="583c7afc24b8d2ce" providerId="LiveId" clId="{D51810DC-9F25-4BA1-A893-EB477F6A4BF7}" dt="2019-12-11T19:09:49.658" v="1966" actId="1035"/>
      <pc:docMkLst>
        <pc:docMk/>
      </pc:docMkLst>
      <pc:sldChg chg="modSp">
        <pc:chgData name="오 희정" userId="583c7afc24b8d2ce" providerId="LiveId" clId="{D51810DC-9F25-4BA1-A893-EB477F6A4BF7}" dt="2019-12-11T17:16:57.049" v="296" actId="1076"/>
        <pc:sldMkLst>
          <pc:docMk/>
          <pc:sldMk cId="2661920389" sldId="266"/>
        </pc:sldMkLst>
        <pc:spChg chg="mod">
          <ac:chgData name="오 희정" userId="583c7afc24b8d2ce" providerId="LiveId" clId="{D51810DC-9F25-4BA1-A893-EB477F6A4BF7}" dt="2019-12-11T17:06:39.222" v="62" actId="1076"/>
          <ac:spMkLst>
            <pc:docMk/>
            <pc:sldMk cId="2661920389" sldId="266"/>
            <ac:spMk id="26" creationId="{00000000-0000-0000-0000-000000000000}"/>
          </ac:spMkLst>
        </pc:spChg>
        <pc:grpChg chg="mod">
          <ac:chgData name="오 희정" userId="583c7afc24b8d2ce" providerId="LiveId" clId="{D51810DC-9F25-4BA1-A893-EB477F6A4BF7}" dt="2019-12-11T17:16:57.049" v="296" actId="1076"/>
          <ac:grpSpMkLst>
            <pc:docMk/>
            <pc:sldMk cId="2661920389" sldId="266"/>
            <ac:grpSpMk id="24" creationId="{00000000-0000-0000-0000-000000000000}"/>
          </ac:grpSpMkLst>
        </pc:grpChg>
        <pc:cxnChg chg="mod">
          <ac:chgData name="오 희정" userId="583c7afc24b8d2ce" providerId="LiveId" clId="{D51810DC-9F25-4BA1-A893-EB477F6A4BF7}" dt="2019-12-11T17:05:51.164" v="54" actId="14100"/>
          <ac:cxnSpMkLst>
            <pc:docMk/>
            <pc:sldMk cId="2661920389" sldId="266"/>
            <ac:cxnSpMk id="5" creationId="{00000000-0000-0000-0000-000000000000}"/>
          </ac:cxnSpMkLst>
        </pc:cxnChg>
        <pc:cxnChg chg="mod">
          <ac:chgData name="오 희정" userId="583c7afc24b8d2ce" providerId="LiveId" clId="{D51810DC-9F25-4BA1-A893-EB477F6A4BF7}" dt="2019-12-11T17:05:56.449" v="55" actId="14100"/>
          <ac:cxnSpMkLst>
            <pc:docMk/>
            <pc:sldMk cId="2661920389" sldId="266"/>
            <ac:cxnSpMk id="23" creationId="{00000000-0000-0000-0000-000000000000}"/>
          </ac:cxnSpMkLst>
        </pc:cxnChg>
      </pc:sldChg>
      <pc:sldChg chg="addSp delSp modSp">
        <pc:chgData name="오 희정" userId="583c7afc24b8d2ce" providerId="LiveId" clId="{D51810DC-9F25-4BA1-A893-EB477F6A4BF7}" dt="2019-12-11T18:37:53.158" v="1285"/>
        <pc:sldMkLst>
          <pc:docMk/>
          <pc:sldMk cId="3652161436" sldId="269"/>
        </pc:sldMkLst>
        <pc:spChg chg="mod">
          <ac:chgData name="오 희정" userId="583c7afc24b8d2ce" providerId="LiveId" clId="{D51810DC-9F25-4BA1-A893-EB477F6A4BF7}" dt="2019-12-11T17:35:21.456" v="406" actId="2085"/>
          <ac:spMkLst>
            <pc:docMk/>
            <pc:sldMk cId="3652161436" sldId="269"/>
            <ac:spMk id="30" creationId="{EBBF90B6-5FFF-4257-87EB-124D65DA7D05}"/>
          </ac:spMkLst>
        </pc:spChg>
        <pc:spChg chg="mod">
          <ac:chgData name="오 희정" userId="583c7afc24b8d2ce" providerId="LiveId" clId="{D51810DC-9F25-4BA1-A893-EB477F6A4BF7}" dt="2019-12-11T17:33:53.340" v="391" actId="2711"/>
          <ac:spMkLst>
            <pc:docMk/>
            <pc:sldMk cId="3652161436" sldId="269"/>
            <ac:spMk id="31" creationId="{B745DA75-3BB6-4220-BF85-A3EB0B223A6E}"/>
          </ac:spMkLst>
        </pc:spChg>
        <pc:spChg chg="mod">
          <ac:chgData name="오 희정" userId="583c7afc24b8d2ce" providerId="LiveId" clId="{D51810DC-9F25-4BA1-A893-EB477F6A4BF7}" dt="2019-12-11T17:35:08.935" v="404" actId="1076"/>
          <ac:spMkLst>
            <pc:docMk/>
            <pc:sldMk cId="3652161436" sldId="269"/>
            <ac:spMk id="36" creationId="{EC00444A-FAD8-4631-8610-9B4394895591}"/>
          </ac:spMkLst>
        </pc:spChg>
        <pc:spChg chg="add mod">
          <ac:chgData name="오 희정" userId="583c7afc24b8d2ce" providerId="LiveId" clId="{D51810DC-9F25-4BA1-A893-EB477F6A4BF7}" dt="2019-12-11T17:31:27.455" v="336"/>
          <ac:spMkLst>
            <pc:docMk/>
            <pc:sldMk cId="3652161436" sldId="269"/>
            <ac:spMk id="57" creationId="{DB527F6C-A8D3-44D6-B6E6-5B8B1AB80D10}"/>
          </ac:spMkLst>
        </pc:spChg>
        <pc:spChg chg="mod">
          <ac:chgData name="오 희정" userId="583c7afc24b8d2ce" providerId="LiveId" clId="{D51810DC-9F25-4BA1-A893-EB477F6A4BF7}" dt="2019-12-11T18:23:11.617" v="936" actId="20577"/>
          <ac:spMkLst>
            <pc:docMk/>
            <pc:sldMk cId="3652161436" sldId="269"/>
            <ac:spMk id="76" creationId="{72DC6282-4164-4434-9B16-C971291F11F1}"/>
          </ac:spMkLst>
        </pc:spChg>
        <pc:spChg chg="mod">
          <ac:chgData name="오 희정" userId="583c7afc24b8d2ce" providerId="LiveId" clId="{D51810DC-9F25-4BA1-A893-EB477F6A4BF7}" dt="2019-12-11T18:20:45.146" v="906" actId="1038"/>
          <ac:spMkLst>
            <pc:docMk/>
            <pc:sldMk cId="3652161436" sldId="269"/>
            <ac:spMk id="91" creationId="{0336FC8E-8510-4A13-AFC1-1F110A5C780C}"/>
          </ac:spMkLst>
        </pc:spChg>
        <pc:spChg chg="add del">
          <ac:chgData name="오 희정" userId="583c7afc24b8d2ce" providerId="LiveId" clId="{D51810DC-9F25-4BA1-A893-EB477F6A4BF7}" dt="2019-12-11T18:20:45.460" v="907"/>
          <ac:spMkLst>
            <pc:docMk/>
            <pc:sldMk cId="3652161436" sldId="269"/>
            <ac:spMk id="92" creationId="{AE9BB02E-33E8-49C8-9A03-02245F672551}"/>
          </ac:spMkLst>
        </pc:spChg>
        <pc:spChg chg="del">
          <ac:chgData name="오 희정" userId="583c7afc24b8d2ce" providerId="LiveId" clId="{D51810DC-9F25-4BA1-A893-EB477F6A4BF7}" dt="2019-12-11T17:31:29.653" v="337" actId="478"/>
          <ac:spMkLst>
            <pc:docMk/>
            <pc:sldMk cId="3652161436" sldId="269"/>
            <ac:spMk id="102" creationId="{B842B166-4329-4221-8B05-E320FC31A5D7}"/>
          </ac:spMkLst>
        </pc:spChg>
        <pc:spChg chg="mod">
          <ac:chgData name="오 희정" userId="583c7afc24b8d2ce" providerId="LiveId" clId="{D51810DC-9F25-4BA1-A893-EB477F6A4BF7}" dt="2019-12-11T17:35:15.006" v="405" actId="1076"/>
          <ac:spMkLst>
            <pc:docMk/>
            <pc:sldMk cId="3652161436" sldId="269"/>
            <ac:spMk id="109" creationId="{E3C1DA5C-01DA-4120-9982-7B0815F01F37}"/>
          </ac:spMkLst>
        </pc:spChg>
        <pc:spChg chg="mod">
          <ac:chgData name="오 희정" userId="583c7afc24b8d2ce" providerId="LiveId" clId="{D51810DC-9F25-4BA1-A893-EB477F6A4BF7}" dt="2019-12-11T17:36:04.615" v="413" actId="1076"/>
          <ac:spMkLst>
            <pc:docMk/>
            <pc:sldMk cId="3652161436" sldId="269"/>
            <ac:spMk id="121" creationId="{BC13DEA1-A588-4886-A0A1-1C04B92280D6}"/>
          </ac:spMkLst>
        </pc:spChg>
        <pc:spChg chg="mod">
          <ac:chgData name="오 희정" userId="583c7afc24b8d2ce" providerId="LiveId" clId="{D51810DC-9F25-4BA1-A893-EB477F6A4BF7}" dt="2019-12-11T17:36:04.615" v="413" actId="1076"/>
          <ac:spMkLst>
            <pc:docMk/>
            <pc:sldMk cId="3652161436" sldId="269"/>
            <ac:spMk id="153" creationId="{20FE8274-89FC-4633-A895-0879E196E7D0}"/>
          </ac:spMkLst>
        </pc:spChg>
        <pc:spChg chg="mod">
          <ac:chgData name="오 희정" userId="583c7afc24b8d2ce" providerId="LiveId" clId="{D51810DC-9F25-4BA1-A893-EB477F6A4BF7}" dt="2019-12-11T17:33:53.340" v="391" actId="2711"/>
          <ac:spMkLst>
            <pc:docMk/>
            <pc:sldMk cId="3652161436" sldId="269"/>
            <ac:spMk id="169" creationId="{B03DB26C-43F8-4BAB-92C4-8CCE29931F3B}"/>
          </ac:spMkLst>
        </pc:spChg>
        <pc:spChg chg="mod">
          <ac:chgData name="오 희정" userId="583c7afc24b8d2ce" providerId="LiveId" clId="{D51810DC-9F25-4BA1-A893-EB477F6A4BF7}" dt="2019-12-11T17:33:53.340" v="391" actId="2711"/>
          <ac:spMkLst>
            <pc:docMk/>
            <pc:sldMk cId="3652161436" sldId="269"/>
            <ac:spMk id="170" creationId="{F5ED0BF2-0B87-4EE5-91C5-9948DAEB24F2}"/>
          </ac:spMkLst>
        </pc:spChg>
        <pc:spChg chg="mod">
          <ac:chgData name="오 희정" userId="583c7afc24b8d2ce" providerId="LiveId" clId="{D51810DC-9F25-4BA1-A893-EB477F6A4BF7}" dt="2019-12-11T17:33:53.340" v="391" actId="2711"/>
          <ac:spMkLst>
            <pc:docMk/>
            <pc:sldMk cId="3652161436" sldId="269"/>
            <ac:spMk id="171" creationId="{2D167622-75F0-4F11-AC28-3495C9EEFF4F}"/>
          </ac:spMkLst>
        </pc:spChg>
        <pc:spChg chg="mod">
          <ac:chgData name="오 희정" userId="583c7afc24b8d2ce" providerId="LiveId" clId="{D51810DC-9F25-4BA1-A893-EB477F6A4BF7}" dt="2019-12-11T17:36:27.213" v="418" actId="1076"/>
          <ac:spMkLst>
            <pc:docMk/>
            <pc:sldMk cId="3652161436" sldId="269"/>
            <ac:spMk id="176" creationId="{C7538A92-D0C6-4D16-A572-142458917696}"/>
          </ac:spMkLst>
        </pc:spChg>
        <pc:spChg chg="mod">
          <ac:chgData name="오 희정" userId="583c7afc24b8d2ce" providerId="LiveId" clId="{D51810DC-9F25-4BA1-A893-EB477F6A4BF7}" dt="2019-12-11T17:36:27.213" v="418" actId="1076"/>
          <ac:spMkLst>
            <pc:docMk/>
            <pc:sldMk cId="3652161436" sldId="269"/>
            <ac:spMk id="177" creationId="{668AF7E2-3C7F-490B-A8D1-5138E19799D7}"/>
          </ac:spMkLst>
        </pc:spChg>
        <pc:spChg chg="mod">
          <ac:chgData name="오 희정" userId="583c7afc24b8d2ce" providerId="LiveId" clId="{D51810DC-9F25-4BA1-A893-EB477F6A4BF7}" dt="2019-12-11T17:36:27.213" v="418" actId="1076"/>
          <ac:spMkLst>
            <pc:docMk/>
            <pc:sldMk cId="3652161436" sldId="269"/>
            <ac:spMk id="178" creationId="{2144C0CA-2DFC-475F-A624-A0A1222B0821}"/>
          </ac:spMkLst>
        </pc:spChg>
        <pc:spChg chg="mod">
          <ac:chgData name="오 희정" userId="583c7afc24b8d2ce" providerId="LiveId" clId="{D51810DC-9F25-4BA1-A893-EB477F6A4BF7}" dt="2019-12-11T17:36:27.213" v="418" actId="1076"/>
          <ac:spMkLst>
            <pc:docMk/>
            <pc:sldMk cId="3652161436" sldId="269"/>
            <ac:spMk id="183" creationId="{B1184D27-4CBF-4973-A2D4-1FD2CECC35E7}"/>
          </ac:spMkLst>
        </pc:spChg>
        <pc:spChg chg="mod">
          <ac:chgData name="오 희정" userId="583c7afc24b8d2ce" providerId="LiveId" clId="{D51810DC-9F25-4BA1-A893-EB477F6A4BF7}" dt="2019-12-11T17:36:27.213" v="418" actId="1076"/>
          <ac:spMkLst>
            <pc:docMk/>
            <pc:sldMk cId="3652161436" sldId="269"/>
            <ac:spMk id="192" creationId="{19D2F6B1-C0D6-4C55-A13D-651CFE8CCDBA}"/>
          </ac:spMkLst>
        </pc:spChg>
        <pc:grpChg chg="mod">
          <ac:chgData name="오 희정" userId="583c7afc24b8d2ce" providerId="LiveId" clId="{D51810DC-9F25-4BA1-A893-EB477F6A4BF7}" dt="2019-12-11T17:36:04.615" v="413" actId="1076"/>
          <ac:grpSpMkLst>
            <pc:docMk/>
            <pc:sldMk cId="3652161436" sldId="269"/>
            <ac:grpSpMk id="37" creationId="{C90002D7-0BF0-485A-A752-F2DFE4A94D27}"/>
          </ac:grpSpMkLst>
        </pc:grpChg>
        <pc:grpChg chg="mod">
          <ac:chgData name="오 희정" userId="583c7afc24b8d2ce" providerId="LiveId" clId="{D51810DC-9F25-4BA1-A893-EB477F6A4BF7}" dt="2019-12-11T17:34:40.103" v="399" actId="1076"/>
          <ac:grpSpMkLst>
            <pc:docMk/>
            <pc:sldMk cId="3652161436" sldId="269"/>
            <ac:grpSpMk id="45" creationId="{D69A6E08-767F-4F1C-8974-21281E6C09D4}"/>
          </ac:grpSpMkLst>
        </pc:grpChg>
        <pc:grpChg chg="del">
          <ac:chgData name="오 희정" userId="583c7afc24b8d2ce" providerId="LiveId" clId="{D51810DC-9F25-4BA1-A893-EB477F6A4BF7}" dt="2019-12-11T18:36:10.825" v="1259" actId="478"/>
          <ac:grpSpMkLst>
            <pc:docMk/>
            <pc:sldMk cId="3652161436" sldId="269"/>
            <ac:grpSpMk id="53" creationId="{00000000-0000-0000-0000-000000000000}"/>
          </ac:grpSpMkLst>
        </pc:grpChg>
        <pc:grpChg chg="add del">
          <ac:chgData name="오 희정" userId="583c7afc24b8d2ce" providerId="LiveId" clId="{D51810DC-9F25-4BA1-A893-EB477F6A4BF7}" dt="2019-12-11T18:19:56.024" v="881"/>
          <ac:grpSpMkLst>
            <pc:docMk/>
            <pc:sldMk cId="3652161436" sldId="269"/>
            <ac:grpSpMk id="59" creationId="{EB479124-C717-44B8-A3BB-610855364130}"/>
          </ac:grpSpMkLst>
        </pc:grpChg>
        <pc:grpChg chg="add del mod">
          <ac:chgData name="오 희정" userId="583c7afc24b8d2ce" providerId="LiveId" clId="{D51810DC-9F25-4BA1-A893-EB477F6A4BF7}" dt="2019-12-11T18:20:47.868" v="910"/>
          <ac:grpSpMkLst>
            <pc:docMk/>
            <pc:sldMk cId="3652161436" sldId="269"/>
            <ac:grpSpMk id="64" creationId="{499990D7-7832-444E-8265-C2AB377F8399}"/>
          </ac:grpSpMkLst>
        </pc:grpChg>
        <pc:grpChg chg="mod">
          <ac:chgData name="오 희정" userId="583c7afc24b8d2ce" providerId="LiveId" clId="{D51810DC-9F25-4BA1-A893-EB477F6A4BF7}" dt="2019-12-11T17:36:27.213" v="418" actId="1076"/>
          <ac:grpSpMkLst>
            <pc:docMk/>
            <pc:sldMk cId="3652161436" sldId="269"/>
            <ac:grpSpMk id="65" creationId="{635ADB1F-3C45-4523-BB47-D34CBE210C09}"/>
          </ac:grpSpMkLst>
        </pc:grpChg>
        <pc:grpChg chg="mod">
          <ac:chgData name="오 희정" userId="583c7afc24b8d2ce" providerId="LiveId" clId="{D51810DC-9F25-4BA1-A893-EB477F6A4BF7}" dt="2019-12-11T17:36:27.213" v="418" actId="1076"/>
          <ac:grpSpMkLst>
            <pc:docMk/>
            <pc:sldMk cId="3652161436" sldId="269"/>
            <ac:grpSpMk id="66" creationId="{B052AC9C-E25C-469A-87AD-FB0F4EBD7F9F}"/>
          </ac:grpSpMkLst>
        </pc:grpChg>
        <pc:grpChg chg="mod">
          <ac:chgData name="오 희정" userId="583c7afc24b8d2ce" providerId="LiveId" clId="{D51810DC-9F25-4BA1-A893-EB477F6A4BF7}" dt="2019-12-11T17:36:27.213" v="418" actId="1076"/>
          <ac:grpSpMkLst>
            <pc:docMk/>
            <pc:sldMk cId="3652161436" sldId="269"/>
            <ac:grpSpMk id="67" creationId="{A0E1519D-314E-4E74-AC4E-027CFCC2BA98}"/>
          </ac:grpSpMkLst>
        </pc:grpChg>
        <pc:grpChg chg="mod">
          <ac:chgData name="오 희정" userId="583c7afc24b8d2ce" providerId="LiveId" clId="{D51810DC-9F25-4BA1-A893-EB477F6A4BF7}" dt="2019-12-11T17:36:17.597" v="417" actId="1076"/>
          <ac:grpSpMkLst>
            <pc:docMk/>
            <pc:sldMk cId="3652161436" sldId="269"/>
            <ac:grpSpMk id="68" creationId="{3D450522-19EB-49ED-BF59-8F400115649E}"/>
          </ac:grpSpMkLst>
        </pc:grpChg>
        <pc:grpChg chg="add del">
          <ac:chgData name="오 희정" userId="583c7afc24b8d2ce" providerId="LiveId" clId="{D51810DC-9F25-4BA1-A893-EB477F6A4BF7}" dt="2019-12-11T18:20:45.460" v="907"/>
          <ac:grpSpMkLst>
            <pc:docMk/>
            <pc:sldMk cId="3652161436" sldId="269"/>
            <ac:grpSpMk id="73" creationId="{EEA1CDF2-98A8-43CF-A257-C80A125280E3}"/>
          </ac:grpSpMkLst>
        </pc:grpChg>
        <pc:grpChg chg="add del">
          <ac:chgData name="오 희정" userId="583c7afc24b8d2ce" providerId="LiveId" clId="{D51810DC-9F25-4BA1-A893-EB477F6A4BF7}" dt="2019-12-11T18:20:48.275" v="911" actId="478"/>
          <ac:grpSpMkLst>
            <pc:docMk/>
            <pc:sldMk cId="3652161436" sldId="269"/>
            <ac:grpSpMk id="74" creationId="{28F958DE-5874-41D8-B719-DFE4263389FD}"/>
          </ac:grpSpMkLst>
        </pc:grpChg>
        <pc:grpChg chg="add">
          <ac:chgData name="오 희정" userId="583c7afc24b8d2ce" providerId="LiveId" clId="{D51810DC-9F25-4BA1-A893-EB477F6A4BF7}" dt="2019-12-11T18:37:53.158" v="1285"/>
          <ac:grpSpMkLst>
            <pc:docMk/>
            <pc:sldMk cId="3652161436" sldId="269"/>
            <ac:grpSpMk id="93" creationId="{24C97F3A-2CD8-49A3-9F97-A701F0071AFA}"/>
          </ac:grpSpMkLst>
        </pc:grpChg>
        <pc:cxnChg chg="mod">
          <ac:chgData name="오 희정" userId="583c7afc24b8d2ce" providerId="LiveId" clId="{D51810DC-9F25-4BA1-A893-EB477F6A4BF7}" dt="2019-12-11T17:36:04.615" v="413" actId="1076"/>
          <ac:cxnSpMkLst>
            <pc:docMk/>
            <pc:sldMk cId="3652161436" sldId="269"/>
            <ac:cxnSpMk id="120" creationId="{2E7E6091-5F09-4E36-9D32-3E39018A35FE}"/>
          </ac:cxnSpMkLst>
        </pc:cxnChg>
        <pc:cxnChg chg="mod">
          <ac:chgData name="오 희정" userId="583c7afc24b8d2ce" providerId="LiveId" clId="{D51810DC-9F25-4BA1-A893-EB477F6A4BF7}" dt="2019-12-11T17:36:04.615" v="413" actId="1076"/>
          <ac:cxnSpMkLst>
            <pc:docMk/>
            <pc:sldMk cId="3652161436" sldId="269"/>
            <ac:cxnSpMk id="152" creationId="{567D03C6-6457-4F08-8086-6E1A67E91F40}"/>
          </ac:cxnSpMkLst>
        </pc:cxnChg>
      </pc:sldChg>
      <pc:sldChg chg="modSp">
        <pc:chgData name="오 희정" userId="583c7afc24b8d2ce" providerId="LiveId" clId="{D51810DC-9F25-4BA1-A893-EB477F6A4BF7}" dt="2019-12-11T17:14:18.489" v="294" actId="14100"/>
        <pc:sldMkLst>
          <pc:docMk/>
          <pc:sldMk cId="1443488727" sldId="270"/>
        </pc:sldMkLst>
        <pc:cxnChg chg="mod">
          <ac:chgData name="오 희정" userId="583c7afc24b8d2ce" providerId="LiveId" clId="{D51810DC-9F25-4BA1-A893-EB477F6A4BF7}" dt="2019-12-11T17:14:11.123" v="293" actId="14100"/>
          <ac:cxnSpMkLst>
            <pc:docMk/>
            <pc:sldMk cId="1443488727" sldId="270"/>
            <ac:cxnSpMk id="5" creationId="{00000000-0000-0000-0000-000000000000}"/>
          </ac:cxnSpMkLst>
        </pc:cxnChg>
        <pc:cxnChg chg="mod">
          <ac:chgData name="오 희정" userId="583c7afc24b8d2ce" providerId="LiveId" clId="{D51810DC-9F25-4BA1-A893-EB477F6A4BF7}" dt="2019-12-11T17:14:18.489" v="294" actId="14100"/>
          <ac:cxnSpMkLst>
            <pc:docMk/>
            <pc:sldMk cId="1443488727" sldId="270"/>
            <ac:cxnSpMk id="23" creationId="{00000000-0000-0000-0000-000000000000}"/>
          </ac:cxnSpMkLst>
        </pc:cxnChg>
      </pc:sldChg>
      <pc:sldChg chg="modSp">
        <pc:chgData name="오 희정" userId="583c7afc24b8d2ce" providerId="LiveId" clId="{D51810DC-9F25-4BA1-A893-EB477F6A4BF7}" dt="2019-12-11T18:33:11.018" v="1184" actId="14100"/>
        <pc:sldMkLst>
          <pc:docMk/>
          <pc:sldMk cId="2854230997" sldId="272"/>
        </pc:sldMkLst>
        <pc:spChg chg="mod">
          <ac:chgData name="오 희정" userId="583c7afc24b8d2ce" providerId="LiveId" clId="{D51810DC-9F25-4BA1-A893-EB477F6A4BF7}" dt="2019-12-11T18:33:11.018" v="1184" actId="14100"/>
          <ac:spMkLst>
            <pc:docMk/>
            <pc:sldMk cId="2854230997" sldId="272"/>
            <ac:spMk id="109" creationId="{EBDA69AD-7759-40D1-A073-4692F683585B}"/>
          </ac:spMkLst>
        </pc:spChg>
        <pc:spChg chg="mod">
          <ac:chgData name="오 희정" userId="583c7afc24b8d2ce" providerId="LiveId" clId="{D51810DC-9F25-4BA1-A893-EB477F6A4BF7}" dt="2019-12-11T18:33:06.496" v="1183"/>
          <ac:spMkLst>
            <pc:docMk/>
            <pc:sldMk cId="2854230997" sldId="272"/>
            <ac:spMk id="110" creationId="{CCEDE50E-A135-4067-AB0B-3F7994E341AE}"/>
          </ac:spMkLst>
        </pc:spChg>
      </pc:sldChg>
      <pc:sldChg chg="modSp">
        <pc:chgData name="오 희정" userId="583c7afc24b8d2ce" providerId="LiveId" clId="{D51810DC-9F25-4BA1-A893-EB477F6A4BF7}" dt="2019-12-11T19:00:38.026" v="1479" actId="5793"/>
        <pc:sldMkLst>
          <pc:docMk/>
          <pc:sldMk cId="513930422" sldId="273"/>
        </pc:sldMkLst>
        <pc:spChg chg="mod">
          <ac:chgData name="오 희정" userId="583c7afc24b8d2ce" providerId="LiveId" clId="{D51810DC-9F25-4BA1-A893-EB477F6A4BF7}" dt="2019-12-11T18:32:22.557" v="1149" actId="1076"/>
          <ac:spMkLst>
            <pc:docMk/>
            <pc:sldMk cId="513930422" sldId="273"/>
            <ac:spMk id="6" creationId="{00000000-0000-0000-0000-000000000000}"/>
          </ac:spMkLst>
        </pc:spChg>
        <pc:spChg chg="mod">
          <ac:chgData name="오 희정" userId="583c7afc24b8d2ce" providerId="LiveId" clId="{D51810DC-9F25-4BA1-A893-EB477F6A4BF7}" dt="2019-12-11T19:00:38.026" v="1479" actId="5793"/>
          <ac:spMkLst>
            <pc:docMk/>
            <pc:sldMk cId="513930422" sldId="273"/>
            <ac:spMk id="34" creationId="{6E1EE2CD-3C0F-4326-995E-1B81DA5EDD51}"/>
          </ac:spMkLst>
        </pc:spChg>
        <pc:spChg chg="mod">
          <ac:chgData name="오 희정" userId="583c7afc24b8d2ce" providerId="LiveId" clId="{D51810DC-9F25-4BA1-A893-EB477F6A4BF7}" dt="2019-12-11T18:32:29.301" v="1150" actId="14100"/>
          <ac:spMkLst>
            <pc:docMk/>
            <pc:sldMk cId="513930422" sldId="273"/>
            <ac:spMk id="62" creationId="{00000000-0000-0000-0000-000000000000}"/>
          </ac:spMkLst>
        </pc:spChg>
        <pc:spChg chg="mod">
          <ac:chgData name="오 희정" userId="583c7afc24b8d2ce" providerId="LiveId" clId="{D51810DC-9F25-4BA1-A893-EB477F6A4BF7}" dt="2019-12-11T18:32:09.494" v="1146"/>
          <ac:spMkLst>
            <pc:docMk/>
            <pc:sldMk cId="513930422" sldId="273"/>
            <ac:spMk id="141" creationId="{00000000-0000-0000-0000-000000000000}"/>
          </ac:spMkLst>
        </pc:spChg>
      </pc:sldChg>
      <pc:sldChg chg="del">
        <pc:chgData name="오 희정" userId="583c7afc24b8d2ce" providerId="LiveId" clId="{D51810DC-9F25-4BA1-A893-EB477F6A4BF7}" dt="2019-12-11T18:29:14.819" v="1031" actId="47"/>
        <pc:sldMkLst>
          <pc:docMk/>
          <pc:sldMk cId="3147471876" sldId="274"/>
        </pc:sldMkLst>
      </pc:sldChg>
      <pc:sldChg chg="modSp">
        <pc:chgData name="오 희정" userId="583c7afc24b8d2ce" providerId="LiveId" clId="{D51810DC-9F25-4BA1-A893-EB477F6A4BF7}" dt="2019-12-11T18:34:14.423" v="1210" actId="20577"/>
        <pc:sldMkLst>
          <pc:docMk/>
          <pc:sldMk cId="655668312" sldId="275"/>
        </pc:sldMkLst>
        <pc:spChg chg="mod">
          <ac:chgData name="오 희정" userId="583c7afc24b8d2ce" providerId="LiveId" clId="{D51810DC-9F25-4BA1-A893-EB477F6A4BF7}" dt="2019-12-11T17:08:40.967" v="84" actId="255"/>
          <ac:spMkLst>
            <pc:docMk/>
            <pc:sldMk cId="655668312" sldId="275"/>
            <ac:spMk id="6" creationId="{00000000-0000-0000-0000-000000000000}"/>
          </ac:spMkLst>
        </pc:spChg>
        <pc:spChg chg="mod">
          <ac:chgData name="오 희정" userId="583c7afc24b8d2ce" providerId="LiveId" clId="{D51810DC-9F25-4BA1-A893-EB477F6A4BF7}" dt="2019-12-11T18:30:21.366" v="1119" actId="14100"/>
          <ac:spMkLst>
            <pc:docMk/>
            <pc:sldMk cId="655668312" sldId="275"/>
            <ac:spMk id="20" creationId="{00000000-0000-0000-0000-000000000000}"/>
          </ac:spMkLst>
        </pc:spChg>
        <pc:spChg chg="mod">
          <ac:chgData name="오 희정" userId="583c7afc24b8d2ce" providerId="LiveId" clId="{D51810DC-9F25-4BA1-A893-EB477F6A4BF7}" dt="2019-12-11T18:30:18.803" v="1118"/>
          <ac:spMkLst>
            <pc:docMk/>
            <pc:sldMk cId="655668312" sldId="275"/>
            <ac:spMk id="21" creationId="{00000000-0000-0000-0000-000000000000}"/>
          </ac:spMkLst>
        </pc:spChg>
        <pc:spChg chg="mod">
          <ac:chgData name="오 희정" userId="583c7afc24b8d2ce" providerId="LiveId" clId="{D51810DC-9F25-4BA1-A893-EB477F6A4BF7}" dt="2019-12-11T18:34:14.423" v="1210" actId="20577"/>
          <ac:spMkLst>
            <pc:docMk/>
            <pc:sldMk cId="655668312" sldId="275"/>
            <ac:spMk id="22" creationId="{00000000-0000-0000-0000-000000000000}"/>
          </ac:spMkLst>
        </pc:spChg>
        <pc:spChg chg="mod">
          <ac:chgData name="오 희정" userId="583c7afc24b8d2ce" providerId="LiveId" clId="{D51810DC-9F25-4BA1-A893-EB477F6A4BF7}" dt="2019-12-11T18:30:13.722" v="1093"/>
          <ac:spMkLst>
            <pc:docMk/>
            <pc:sldMk cId="655668312" sldId="275"/>
            <ac:spMk id="27" creationId="{00000000-0000-0000-0000-000000000000}"/>
          </ac:spMkLst>
        </pc:spChg>
        <pc:spChg chg="mod">
          <ac:chgData name="오 희정" userId="583c7afc24b8d2ce" providerId="LiveId" clId="{D51810DC-9F25-4BA1-A893-EB477F6A4BF7}" dt="2019-12-11T18:21:27.634" v="921" actId="20577"/>
          <ac:spMkLst>
            <pc:docMk/>
            <pc:sldMk cId="655668312" sldId="275"/>
            <ac:spMk id="53" creationId="{D165750D-61BC-4C94-81E0-108D780570C3}"/>
          </ac:spMkLst>
        </pc:spChg>
        <pc:spChg chg="mod">
          <ac:chgData name="오 희정" userId="583c7afc24b8d2ce" providerId="LiveId" clId="{D51810DC-9F25-4BA1-A893-EB477F6A4BF7}" dt="2019-12-11T18:21:56.056" v="928" actId="20577"/>
          <ac:spMkLst>
            <pc:docMk/>
            <pc:sldMk cId="655668312" sldId="275"/>
            <ac:spMk id="65" creationId="{88778DAF-2739-430D-A587-39745D91E30F}"/>
          </ac:spMkLst>
        </pc:spChg>
        <pc:spChg chg="mod">
          <ac:chgData name="오 희정" userId="583c7afc24b8d2ce" providerId="LiveId" clId="{D51810DC-9F25-4BA1-A893-EB477F6A4BF7}" dt="2019-12-11T18:21:53.465" v="927" actId="1076"/>
          <ac:spMkLst>
            <pc:docMk/>
            <pc:sldMk cId="655668312" sldId="275"/>
            <ac:spMk id="77" creationId="{FDB27696-35CF-455B-A7EE-03D66AAFF6D1}"/>
          </ac:spMkLst>
        </pc:spChg>
        <pc:spChg chg="mod">
          <ac:chgData name="오 희정" userId="583c7afc24b8d2ce" providerId="LiveId" clId="{D51810DC-9F25-4BA1-A893-EB477F6A4BF7}" dt="2019-12-11T17:07:34.884" v="70" actId="1076"/>
          <ac:spMkLst>
            <pc:docMk/>
            <pc:sldMk cId="655668312" sldId="275"/>
            <ac:spMk id="84" creationId="{1A0C38B7-6A64-4D18-A988-4FA3A2987EB8}"/>
          </ac:spMkLst>
        </pc:spChg>
        <pc:spChg chg="mod">
          <ac:chgData name="오 희정" userId="583c7afc24b8d2ce" providerId="LiveId" clId="{D51810DC-9F25-4BA1-A893-EB477F6A4BF7}" dt="2019-12-11T17:07:36.710" v="71" actId="1076"/>
          <ac:spMkLst>
            <pc:docMk/>
            <pc:sldMk cId="655668312" sldId="275"/>
            <ac:spMk id="85" creationId="{E4F30B9A-15E1-48BF-BC15-D04223D03155}"/>
          </ac:spMkLst>
        </pc:spChg>
        <pc:grpChg chg="mod">
          <ac:chgData name="오 희정" userId="583c7afc24b8d2ce" providerId="LiveId" clId="{D51810DC-9F25-4BA1-A893-EB477F6A4BF7}" dt="2019-12-11T18:21:24.397" v="920" actId="1076"/>
          <ac:grpSpMkLst>
            <pc:docMk/>
            <pc:sldMk cId="655668312" sldId="275"/>
            <ac:grpSpMk id="2" creationId="{2DF5AAA4-9040-43E0-B7B1-47D028093A5A}"/>
          </ac:grpSpMkLst>
        </pc:grpChg>
        <pc:grpChg chg="mod">
          <ac:chgData name="오 희정" userId="583c7afc24b8d2ce" providerId="LiveId" clId="{D51810DC-9F25-4BA1-A893-EB477F6A4BF7}" dt="2019-12-11T18:21:46.247" v="924" actId="1076"/>
          <ac:grpSpMkLst>
            <pc:docMk/>
            <pc:sldMk cId="655668312" sldId="275"/>
            <ac:grpSpMk id="60" creationId="{5A064959-726B-4C0B-BF67-C22C08722CB8}"/>
          </ac:grpSpMkLst>
        </pc:grpChg>
        <pc:grpChg chg="mod">
          <ac:chgData name="오 희정" userId="583c7afc24b8d2ce" providerId="LiveId" clId="{D51810DC-9F25-4BA1-A893-EB477F6A4BF7}" dt="2019-12-11T18:22:19.936" v="932" actId="1076"/>
          <ac:grpSpMkLst>
            <pc:docMk/>
            <pc:sldMk cId="655668312" sldId="275"/>
            <ac:grpSpMk id="72" creationId="{ECF36170-999E-4031-A6D6-6F6A99CA2E79}"/>
          </ac:grpSpMkLst>
        </pc:grpChg>
        <pc:grpChg chg="mod">
          <ac:chgData name="오 희정" userId="583c7afc24b8d2ce" providerId="LiveId" clId="{D51810DC-9F25-4BA1-A893-EB477F6A4BF7}" dt="2019-12-11T17:07:31.085" v="69" actId="1076"/>
          <ac:grpSpMkLst>
            <pc:docMk/>
            <pc:sldMk cId="655668312" sldId="275"/>
            <ac:grpSpMk id="81" creationId="{C4085470-C8A8-4CE7-BDD0-E542077DB1D4}"/>
          </ac:grpSpMkLst>
        </pc:grpChg>
        <pc:cxnChg chg="mod">
          <ac:chgData name="오 희정" userId="583c7afc24b8d2ce" providerId="LiveId" clId="{D51810DC-9F25-4BA1-A893-EB477F6A4BF7}" dt="2019-12-11T17:07:07.889" v="64" actId="14100"/>
          <ac:cxnSpMkLst>
            <pc:docMk/>
            <pc:sldMk cId="655668312" sldId="275"/>
            <ac:cxnSpMk id="7" creationId="{00000000-0000-0000-0000-000000000000}"/>
          </ac:cxnSpMkLst>
        </pc:cxnChg>
      </pc:sldChg>
      <pc:sldChg chg="addSp delSp modSp">
        <pc:chgData name="오 희정" userId="583c7afc24b8d2ce" providerId="LiveId" clId="{D51810DC-9F25-4BA1-A893-EB477F6A4BF7}" dt="2019-12-11T19:06:20.021" v="1921" actId="14100"/>
        <pc:sldMkLst>
          <pc:docMk/>
          <pc:sldMk cId="1747086490" sldId="276"/>
        </pc:sldMkLst>
        <pc:spChg chg="add mod">
          <ac:chgData name="오 희정" userId="583c7afc24b8d2ce" providerId="LiveId" clId="{D51810DC-9F25-4BA1-A893-EB477F6A4BF7}" dt="2019-12-11T19:03:26.475" v="1664"/>
          <ac:spMkLst>
            <pc:docMk/>
            <pc:sldMk cId="1747086490" sldId="276"/>
            <ac:spMk id="2" creationId="{3F4AA1E4-8512-462C-8F7C-F0383917A5B3}"/>
          </ac:spMkLst>
        </pc:spChg>
        <pc:spChg chg="add mod">
          <ac:chgData name="오 희정" userId="583c7afc24b8d2ce" providerId="LiveId" clId="{D51810DC-9F25-4BA1-A893-EB477F6A4BF7}" dt="2019-12-11T19:06:20.021" v="1921" actId="14100"/>
          <ac:spMkLst>
            <pc:docMk/>
            <pc:sldMk cId="1747086490" sldId="276"/>
            <ac:spMk id="4" creationId="{CDD7C0AF-F670-4A01-B1F0-0EA1F725EF7E}"/>
          </ac:spMkLst>
        </pc:spChg>
        <pc:spChg chg="add">
          <ac:chgData name="오 희정" userId="583c7afc24b8d2ce" providerId="LiveId" clId="{D51810DC-9F25-4BA1-A893-EB477F6A4BF7}" dt="2019-12-11T18:32:44.129" v="1152"/>
          <ac:spMkLst>
            <pc:docMk/>
            <pc:sldMk cId="1747086490" sldId="276"/>
            <ac:spMk id="34" creationId="{944B4886-D2E1-4033-823C-59986F0E3343}"/>
          </ac:spMkLst>
        </pc:spChg>
        <pc:spChg chg="add">
          <ac:chgData name="오 희정" userId="583c7afc24b8d2ce" providerId="LiveId" clId="{D51810DC-9F25-4BA1-A893-EB477F6A4BF7}" dt="2019-12-11T18:32:44.129" v="1152"/>
          <ac:spMkLst>
            <pc:docMk/>
            <pc:sldMk cId="1747086490" sldId="276"/>
            <ac:spMk id="35" creationId="{8DE77FA0-0AED-4B55-A81A-56C526025E53}"/>
          </ac:spMkLst>
        </pc:spChg>
        <pc:spChg chg="add mod">
          <ac:chgData name="오 희정" userId="583c7afc24b8d2ce" providerId="LiveId" clId="{D51810DC-9F25-4BA1-A893-EB477F6A4BF7}" dt="2019-12-11T19:05:22.164" v="1814"/>
          <ac:spMkLst>
            <pc:docMk/>
            <pc:sldMk cId="1747086490" sldId="276"/>
            <ac:spMk id="36" creationId="{D47B27B7-D0FA-44D5-92C4-11EF08E86538}"/>
          </ac:spMkLst>
        </pc:spChg>
        <pc:spChg chg="add del">
          <ac:chgData name="오 희정" userId="583c7afc24b8d2ce" providerId="LiveId" clId="{D51810DC-9F25-4BA1-A893-EB477F6A4BF7}" dt="2019-12-11T19:05:53.426" v="1816"/>
          <ac:spMkLst>
            <pc:docMk/>
            <pc:sldMk cId="1747086490" sldId="276"/>
            <ac:spMk id="37" creationId="{9CCFF0FF-2DC1-4B95-A33F-EB76D34F008D}"/>
          </ac:spMkLst>
        </pc:spChg>
        <pc:spChg chg="del">
          <ac:chgData name="오 희정" userId="583c7afc24b8d2ce" providerId="LiveId" clId="{D51810DC-9F25-4BA1-A893-EB477F6A4BF7}" dt="2019-12-11T18:32:38.562" v="1151" actId="478"/>
          <ac:spMkLst>
            <pc:docMk/>
            <pc:sldMk cId="1747086490" sldId="276"/>
            <ac:spMk id="41" creationId="{C00187BC-39CD-400E-885F-1548F32E3BEF}"/>
          </ac:spMkLst>
        </pc:spChg>
        <pc:spChg chg="add">
          <ac:chgData name="오 희정" userId="583c7afc24b8d2ce" providerId="LiveId" clId="{D51810DC-9F25-4BA1-A893-EB477F6A4BF7}" dt="2019-12-11T18:32:44.129" v="1152"/>
          <ac:spMkLst>
            <pc:docMk/>
            <pc:sldMk cId="1747086490" sldId="276"/>
            <ac:spMk id="47" creationId="{5679FD6E-559B-47C9-A373-FF9EE81B2D8E}"/>
          </ac:spMkLst>
        </pc:spChg>
        <pc:spChg chg="del">
          <ac:chgData name="오 희정" userId="583c7afc24b8d2ce" providerId="LiveId" clId="{D51810DC-9F25-4BA1-A893-EB477F6A4BF7}" dt="2019-12-11T18:32:38.562" v="1151" actId="478"/>
          <ac:spMkLst>
            <pc:docMk/>
            <pc:sldMk cId="1747086490" sldId="276"/>
            <ac:spMk id="62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66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67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68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86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87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91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92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93" creationId="{00000000-0000-0000-0000-000000000000}"/>
          </ac:spMkLst>
        </pc:spChg>
        <pc:spChg chg="del mod">
          <ac:chgData name="오 희정" userId="583c7afc24b8d2ce" providerId="LiveId" clId="{D51810DC-9F25-4BA1-A893-EB477F6A4BF7}" dt="2019-12-11T19:04:20.255" v="1757" actId="478"/>
          <ac:spMkLst>
            <pc:docMk/>
            <pc:sldMk cId="1747086490" sldId="276"/>
            <ac:spMk id="94" creationId="{00000000-0000-0000-0000-000000000000}"/>
          </ac:spMkLst>
        </pc:spChg>
        <pc:spChg chg="del">
          <ac:chgData name="오 희정" userId="583c7afc24b8d2ce" providerId="LiveId" clId="{D51810DC-9F25-4BA1-A893-EB477F6A4BF7}" dt="2019-12-11T18:32:38.562" v="1151" actId="478"/>
          <ac:spMkLst>
            <pc:docMk/>
            <pc:sldMk cId="1747086490" sldId="276"/>
            <ac:spMk id="141" creationId="{00000000-0000-0000-0000-000000000000}"/>
          </ac:spMkLst>
        </pc:spChg>
        <pc:grpChg chg="del mod">
          <ac:chgData name="오 희정" userId="583c7afc24b8d2ce" providerId="LiveId" clId="{D51810DC-9F25-4BA1-A893-EB477F6A4BF7}" dt="2019-12-11T19:04:05.194" v="1754" actId="478"/>
          <ac:grpSpMkLst>
            <pc:docMk/>
            <pc:sldMk cId="1747086490" sldId="276"/>
            <ac:grpSpMk id="3" creationId="{00000000-0000-0000-0000-000000000000}"/>
          </ac:grpSpMkLst>
        </pc:grpChg>
        <pc:grpChg chg="del">
          <ac:chgData name="오 희정" userId="583c7afc24b8d2ce" providerId="LiveId" clId="{D51810DC-9F25-4BA1-A893-EB477F6A4BF7}" dt="2019-12-11T18:32:38.562" v="1151" actId="478"/>
          <ac:grpSpMkLst>
            <pc:docMk/>
            <pc:sldMk cId="1747086490" sldId="276"/>
            <ac:grpSpMk id="36" creationId="{3C839904-25E7-499E-BAA3-475B33F606E5}"/>
          </ac:grpSpMkLst>
        </pc:grpChg>
        <pc:grpChg chg="add">
          <ac:chgData name="오 희정" userId="583c7afc24b8d2ce" providerId="LiveId" clId="{D51810DC-9F25-4BA1-A893-EB477F6A4BF7}" dt="2019-12-11T18:32:44.129" v="1152"/>
          <ac:grpSpMkLst>
            <pc:docMk/>
            <pc:sldMk cId="1747086490" sldId="276"/>
            <ac:grpSpMk id="42" creationId="{4A604105-2E34-4A59-827E-069998E40CE1}"/>
          </ac:grpSpMkLst>
        </pc:grpChg>
        <pc:picChg chg="del mod">
          <ac:chgData name="오 희정" userId="583c7afc24b8d2ce" providerId="LiveId" clId="{D51810DC-9F25-4BA1-A893-EB477F6A4BF7}" dt="2019-12-11T19:04:20.255" v="1757" actId="478"/>
          <ac:picMkLst>
            <pc:docMk/>
            <pc:sldMk cId="1747086490" sldId="276"/>
            <ac:picMk id="2054" creationId="{00000000-0000-0000-0000-000000000000}"/>
          </ac:picMkLst>
        </pc:picChg>
        <pc:picChg chg="del mod">
          <ac:chgData name="오 희정" userId="583c7afc24b8d2ce" providerId="LiveId" clId="{D51810DC-9F25-4BA1-A893-EB477F6A4BF7}" dt="2019-12-11T19:04:20.255" v="1757" actId="478"/>
          <ac:picMkLst>
            <pc:docMk/>
            <pc:sldMk cId="1747086490" sldId="276"/>
            <ac:picMk id="2056" creationId="{00000000-0000-0000-0000-000000000000}"/>
          </ac:picMkLst>
        </pc:picChg>
        <pc:picChg chg="del mod">
          <ac:chgData name="오 희정" userId="583c7afc24b8d2ce" providerId="LiveId" clId="{D51810DC-9F25-4BA1-A893-EB477F6A4BF7}" dt="2019-12-11T19:04:20.255" v="1757" actId="478"/>
          <ac:picMkLst>
            <pc:docMk/>
            <pc:sldMk cId="1747086490" sldId="276"/>
            <ac:picMk id="2058" creationId="{00000000-0000-0000-0000-000000000000}"/>
          </ac:picMkLst>
        </pc:picChg>
        <pc:cxnChg chg="del mod">
          <ac:chgData name="오 희정" userId="583c7afc24b8d2ce" providerId="LiveId" clId="{D51810DC-9F25-4BA1-A893-EB477F6A4BF7}" dt="2019-12-11T19:04:20.255" v="1757" actId="478"/>
          <ac:cxnSpMkLst>
            <pc:docMk/>
            <pc:sldMk cId="1747086490" sldId="276"/>
            <ac:cxnSpMk id="65" creationId="{00000000-0000-0000-0000-000000000000}"/>
          </ac:cxnSpMkLst>
        </pc:cxnChg>
      </pc:sldChg>
      <pc:sldChg chg="modSp del">
        <pc:chgData name="오 희정" userId="583c7afc24b8d2ce" providerId="LiveId" clId="{D51810DC-9F25-4BA1-A893-EB477F6A4BF7}" dt="2019-12-11T18:29:15.916" v="1032" actId="47"/>
        <pc:sldMkLst>
          <pc:docMk/>
          <pc:sldMk cId="125223908" sldId="277"/>
        </pc:sldMkLst>
        <pc:grpChg chg="mod">
          <ac:chgData name="오 희정" userId="583c7afc24b8d2ce" providerId="LiveId" clId="{D51810DC-9F25-4BA1-A893-EB477F6A4BF7}" dt="2019-12-11T18:19:49.191" v="878" actId="1076"/>
          <ac:grpSpMkLst>
            <pc:docMk/>
            <pc:sldMk cId="125223908" sldId="277"/>
            <ac:grpSpMk id="48" creationId="{A2A78B33-1109-412D-9854-5C1748268593}"/>
          </ac:grpSpMkLst>
        </pc:grpChg>
      </pc:sldChg>
      <pc:sldChg chg="del">
        <pc:chgData name="오 희정" userId="583c7afc24b8d2ce" providerId="LiveId" clId="{D51810DC-9F25-4BA1-A893-EB477F6A4BF7}" dt="2019-12-11T18:29:16.787" v="1033" actId="47"/>
        <pc:sldMkLst>
          <pc:docMk/>
          <pc:sldMk cId="1968512356" sldId="278"/>
        </pc:sldMkLst>
      </pc:sldChg>
      <pc:sldChg chg="del">
        <pc:chgData name="오 희정" userId="583c7afc24b8d2ce" providerId="LiveId" clId="{D51810DC-9F25-4BA1-A893-EB477F6A4BF7}" dt="2019-12-11T18:35:28.606" v="1248" actId="47"/>
        <pc:sldMkLst>
          <pc:docMk/>
          <pc:sldMk cId="2016863768" sldId="279"/>
        </pc:sldMkLst>
      </pc:sldChg>
      <pc:sldChg chg="addSp delSp modSp ord">
        <pc:chgData name="오 희정" userId="583c7afc24b8d2ce" providerId="LiveId" clId="{D51810DC-9F25-4BA1-A893-EB477F6A4BF7}" dt="2019-12-11T18:38:46.580" v="1307"/>
        <pc:sldMkLst>
          <pc:docMk/>
          <pc:sldMk cId="1612657818" sldId="280"/>
        </pc:sldMkLst>
        <pc:spChg chg="mod">
          <ac:chgData name="오 희정" userId="583c7afc24b8d2ce" providerId="LiveId" clId="{D51810DC-9F25-4BA1-A893-EB477F6A4BF7}" dt="2019-12-11T18:35:21.450" v="1245" actId="20577"/>
          <ac:spMkLst>
            <pc:docMk/>
            <pc:sldMk cId="1612657818" sldId="280"/>
            <ac:spMk id="76" creationId="{72DC6282-4164-4434-9B16-C971291F11F1}"/>
          </ac:spMkLst>
        </pc:spChg>
        <pc:spChg chg="mod">
          <ac:chgData name="오 희정" userId="583c7afc24b8d2ce" providerId="LiveId" clId="{D51810DC-9F25-4BA1-A893-EB477F6A4BF7}" dt="2019-12-11T18:38:23.680" v="1297"/>
          <ac:spMkLst>
            <pc:docMk/>
            <pc:sldMk cId="1612657818" sldId="280"/>
            <ac:spMk id="91" creationId="{0336FC8E-8510-4A13-AFC1-1F110A5C780C}"/>
          </ac:spMkLst>
        </pc:spChg>
        <pc:grpChg chg="del">
          <ac:chgData name="오 희정" userId="583c7afc24b8d2ce" providerId="LiveId" clId="{D51810DC-9F25-4BA1-A893-EB477F6A4BF7}" dt="2019-12-11T18:35:23.825" v="1246" actId="478"/>
          <ac:grpSpMkLst>
            <pc:docMk/>
            <pc:sldMk cId="1612657818" sldId="280"/>
            <ac:grpSpMk id="53" creationId="{00000000-0000-0000-0000-000000000000}"/>
          </ac:grpSpMkLst>
        </pc:grpChg>
        <pc:grpChg chg="add">
          <ac:chgData name="오 희정" userId="583c7afc24b8d2ce" providerId="LiveId" clId="{D51810DC-9F25-4BA1-A893-EB477F6A4BF7}" dt="2019-12-11T18:35:24.265" v="1247"/>
          <ac:grpSpMkLst>
            <pc:docMk/>
            <pc:sldMk cId="1612657818" sldId="280"/>
            <ac:grpSpMk id="86" creationId="{EED28732-7087-4754-80FD-B96ABF1C8072}"/>
          </ac:grpSpMkLst>
        </pc:grpChg>
      </pc:sldChg>
      <pc:sldChg chg="addSp delSp">
        <pc:chgData name="오 희정" userId="583c7afc24b8d2ce" providerId="LiveId" clId="{D51810DC-9F25-4BA1-A893-EB477F6A4BF7}" dt="2019-12-11T18:33:19.405" v="1186"/>
        <pc:sldMkLst>
          <pc:docMk/>
          <pc:sldMk cId="1295714755" sldId="281"/>
        </pc:sldMkLst>
        <pc:spChg chg="add">
          <ac:chgData name="오 희정" userId="583c7afc24b8d2ce" providerId="LiveId" clId="{D51810DC-9F25-4BA1-A893-EB477F6A4BF7}" dt="2019-12-11T18:33:19.405" v="1186"/>
          <ac:spMkLst>
            <pc:docMk/>
            <pc:sldMk cId="1295714755" sldId="281"/>
            <ac:spMk id="63" creationId="{C11AA5C1-1088-4320-95E2-2883735271D8}"/>
          </ac:spMkLst>
        </pc:spChg>
        <pc:spChg chg="add">
          <ac:chgData name="오 희정" userId="583c7afc24b8d2ce" providerId="LiveId" clId="{D51810DC-9F25-4BA1-A893-EB477F6A4BF7}" dt="2019-12-11T18:33:19.405" v="1186"/>
          <ac:spMkLst>
            <pc:docMk/>
            <pc:sldMk cId="1295714755" sldId="281"/>
            <ac:spMk id="64" creationId="{EB25E7A4-3611-4732-848D-46AD6BC11D53}"/>
          </ac:spMkLst>
        </pc:spChg>
        <pc:spChg chg="del">
          <ac:chgData name="오 희정" userId="583c7afc24b8d2ce" providerId="LiveId" clId="{D51810DC-9F25-4BA1-A893-EB477F6A4BF7}" dt="2019-12-11T18:33:19.271" v="1185" actId="478"/>
          <ac:spMkLst>
            <pc:docMk/>
            <pc:sldMk cId="1295714755" sldId="281"/>
            <ac:spMk id="92" creationId="{264E3059-C745-40E8-836B-C7FC437BD35D}"/>
          </ac:spMkLst>
        </pc:spChg>
        <pc:spChg chg="add">
          <ac:chgData name="오 희정" userId="583c7afc24b8d2ce" providerId="LiveId" clId="{D51810DC-9F25-4BA1-A893-EB477F6A4BF7}" dt="2019-12-11T18:33:19.405" v="1186"/>
          <ac:spMkLst>
            <pc:docMk/>
            <pc:sldMk cId="1295714755" sldId="281"/>
            <ac:spMk id="107" creationId="{9E944CB8-4C88-4348-81BB-ED7296DDFB30}"/>
          </ac:spMkLst>
        </pc:spChg>
        <pc:spChg chg="del">
          <ac:chgData name="오 희정" userId="583c7afc24b8d2ce" providerId="LiveId" clId="{D51810DC-9F25-4BA1-A893-EB477F6A4BF7}" dt="2019-12-11T18:33:19.271" v="1185" actId="478"/>
          <ac:spMkLst>
            <pc:docMk/>
            <pc:sldMk cId="1295714755" sldId="281"/>
            <ac:spMk id="109" creationId="{EBDA69AD-7759-40D1-A073-4692F683585B}"/>
          </ac:spMkLst>
        </pc:spChg>
        <pc:spChg chg="del">
          <ac:chgData name="오 희정" userId="583c7afc24b8d2ce" providerId="LiveId" clId="{D51810DC-9F25-4BA1-A893-EB477F6A4BF7}" dt="2019-12-11T18:33:19.271" v="1185" actId="478"/>
          <ac:spMkLst>
            <pc:docMk/>
            <pc:sldMk cId="1295714755" sldId="281"/>
            <ac:spMk id="110" creationId="{CCEDE50E-A135-4067-AB0B-3F7994E341AE}"/>
          </ac:spMkLst>
        </pc:spChg>
        <pc:grpChg chg="del">
          <ac:chgData name="오 희정" userId="583c7afc24b8d2ce" providerId="LiveId" clId="{D51810DC-9F25-4BA1-A893-EB477F6A4BF7}" dt="2019-12-11T18:33:19.271" v="1185" actId="478"/>
          <ac:grpSpMkLst>
            <pc:docMk/>
            <pc:sldMk cId="1295714755" sldId="281"/>
            <ac:grpSpMk id="59" creationId="{C242467B-3957-453D-9CC1-160E7AA79D1E}"/>
          </ac:grpSpMkLst>
        </pc:grpChg>
        <pc:grpChg chg="add">
          <ac:chgData name="오 희정" userId="583c7afc24b8d2ce" providerId="LiveId" clId="{D51810DC-9F25-4BA1-A893-EB477F6A4BF7}" dt="2019-12-11T18:33:19.405" v="1186"/>
          <ac:grpSpMkLst>
            <pc:docMk/>
            <pc:sldMk cId="1295714755" sldId="281"/>
            <ac:grpSpMk id="65" creationId="{0498431E-AD49-481F-9C9E-EF00C8A02E20}"/>
          </ac:grpSpMkLst>
        </pc:grpChg>
      </pc:sldChg>
      <pc:sldChg chg="addSp delSp modSp">
        <pc:chgData name="오 희정" userId="583c7afc24b8d2ce" providerId="LiveId" clId="{D51810DC-9F25-4BA1-A893-EB477F6A4BF7}" dt="2019-12-11T18:37:46.912" v="1282"/>
        <pc:sldMkLst>
          <pc:docMk/>
          <pc:sldMk cId="1287819588" sldId="282"/>
        </pc:sldMkLst>
        <pc:spChg chg="mod">
          <ac:chgData name="오 희정" userId="583c7afc24b8d2ce" providerId="LiveId" clId="{D51810DC-9F25-4BA1-A893-EB477F6A4BF7}" dt="2019-12-11T17:37:57.650" v="430" actId="1076"/>
          <ac:spMkLst>
            <pc:docMk/>
            <pc:sldMk cId="1287819588" sldId="282"/>
            <ac:spMk id="28" creationId="{D6F3A3A8-60E6-4C4D-8094-364A92B8F29D}"/>
          </ac:spMkLst>
        </pc:spChg>
        <pc:spChg chg="mod">
          <ac:chgData name="오 희정" userId="583c7afc24b8d2ce" providerId="LiveId" clId="{D51810DC-9F25-4BA1-A893-EB477F6A4BF7}" dt="2019-12-11T17:37:57.650" v="430" actId="1076"/>
          <ac:spMkLst>
            <pc:docMk/>
            <pc:sldMk cId="1287819588" sldId="282"/>
            <ac:spMk id="29" creationId="{CAA9E758-EA7B-4A93-86AF-2F00574C4AE0}"/>
          </ac:spMkLst>
        </pc:spChg>
        <pc:spChg chg="add mod">
          <ac:chgData name="오 희정" userId="583c7afc24b8d2ce" providerId="LiveId" clId="{D51810DC-9F25-4BA1-A893-EB477F6A4BF7}" dt="2019-12-11T17:39:05.915" v="518" actId="14100"/>
          <ac:spMkLst>
            <pc:docMk/>
            <pc:sldMk cId="1287819588" sldId="282"/>
            <ac:spMk id="41" creationId="{23108F82-49AF-42CF-BD51-A9BC9FC545E4}"/>
          </ac:spMkLst>
        </pc:spChg>
        <pc:spChg chg="mod">
          <ac:chgData name="오 희정" userId="583c7afc24b8d2ce" providerId="LiveId" clId="{D51810DC-9F25-4BA1-A893-EB477F6A4BF7}" dt="2019-12-11T17:37:57.650" v="430" actId="1076"/>
          <ac:spMkLst>
            <pc:docMk/>
            <pc:sldMk cId="1287819588" sldId="282"/>
            <ac:spMk id="71" creationId="{2AA3BEC9-7135-4FF2-8B3B-1D8545C9439B}"/>
          </ac:spMkLst>
        </pc:spChg>
        <pc:spChg chg="mod">
          <ac:chgData name="오 희정" userId="583c7afc24b8d2ce" providerId="LiveId" clId="{D51810DC-9F25-4BA1-A893-EB477F6A4BF7}" dt="2019-12-11T17:37:57.650" v="430" actId="1076"/>
          <ac:spMkLst>
            <pc:docMk/>
            <pc:sldMk cId="1287819588" sldId="282"/>
            <ac:spMk id="72" creationId="{8B901CD4-647D-43CC-8CD8-665FA9FDAFDC}"/>
          </ac:spMkLst>
        </pc:spChg>
        <pc:spChg chg="mod">
          <ac:chgData name="오 희정" userId="583c7afc24b8d2ce" providerId="LiveId" clId="{D51810DC-9F25-4BA1-A893-EB477F6A4BF7}" dt="2019-12-11T18:23:23.398" v="939" actId="20577"/>
          <ac:spMkLst>
            <pc:docMk/>
            <pc:sldMk cId="1287819588" sldId="282"/>
            <ac:spMk id="76" creationId="{72DC6282-4164-4434-9B16-C971291F11F1}"/>
          </ac:spMkLst>
        </pc:spChg>
        <pc:spChg chg="mod">
          <ac:chgData name="오 희정" userId="583c7afc24b8d2ce" providerId="LiveId" clId="{D51810DC-9F25-4BA1-A893-EB477F6A4BF7}" dt="2019-12-11T17:38:24.950" v="434" actId="1076"/>
          <ac:spMkLst>
            <pc:docMk/>
            <pc:sldMk cId="1287819588" sldId="282"/>
            <ac:spMk id="86" creationId="{96EB7500-DF7A-4547-AD06-B7659685FC2C}"/>
          </ac:spMkLst>
        </pc:spChg>
        <pc:spChg chg="mod">
          <ac:chgData name="오 희정" userId="583c7afc24b8d2ce" providerId="LiveId" clId="{D51810DC-9F25-4BA1-A893-EB477F6A4BF7}" dt="2019-12-11T17:37:57.650" v="430" actId="1076"/>
          <ac:spMkLst>
            <pc:docMk/>
            <pc:sldMk cId="1287819588" sldId="282"/>
            <ac:spMk id="88" creationId="{C3188A0D-D041-45A6-84B3-20A4862CF102}"/>
          </ac:spMkLst>
        </pc:spChg>
        <pc:spChg chg="mod">
          <ac:chgData name="오 희정" userId="583c7afc24b8d2ce" providerId="LiveId" clId="{D51810DC-9F25-4BA1-A893-EB477F6A4BF7}" dt="2019-12-11T17:37:57.650" v="430" actId="1076"/>
          <ac:spMkLst>
            <pc:docMk/>
            <pc:sldMk cId="1287819588" sldId="282"/>
            <ac:spMk id="89" creationId="{AC519C10-2A75-4195-8960-8185491A89FD}"/>
          </ac:spMkLst>
        </pc:spChg>
        <pc:spChg chg="mod">
          <ac:chgData name="오 희정" userId="583c7afc24b8d2ce" providerId="LiveId" clId="{D51810DC-9F25-4BA1-A893-EB477F6A4BF7}" dt="2019-12-11T17:38:11.822" v="432" actId="14100"/>
          <ac:spMkLst>
            <pc:docMk/>
            <pc:sldMk cId="1287819588" sldId="282"/>
            <ac:spMk id="90" creationId="{2BBFB8A8-1F67-4CEF-AED6-2540C2383D43}"/>
          </ac:spMkLst>
        </pc:spChg>
        <pc:spChg chg="mod">
          <ac:chgData name="오 희정" userId="583c7afc24b8d2ce" providerId="LiveId" clId="{D51810DC-9F25-4BA1-A893-EB477F6A4BF7}" dt="2019-12-11T17:38:17.854" v="433" actId="1076"/>
          <ac:spMkLst>
            <pc:docMk/>
            <pc:sldMk cId="1287819588" sldId="282"/>
            <ac:spMk id="94" creationId="{71B37B50-D3E2-4418-A0E8-EA0478A95A03}"/>
          </ac:spMkLst>
        </pc:spChg>
        <pc:spChg chg="del">
          <ac:chgData name="오 희정" userId="583c7afc24b8d2ce" providerId="LiveId" clId="{D51810DC-9F25-4BA1-A893-EB477F6A4BF7}" dt="2019-12-11T17:38:44.162" v="436" actId="478"/>
          <ac:spMkLst>
            <pc:docMk/>
            <pc:sldMk cId="1287819588" sldId="282"/>
            <ac:spMk id="102" creationId="{B842B166-4329-4221-8B05-E320FC31A5D7}"/>
          </ac:spMkLst>
        </pc:spChg>
        <pc:grpChg chg="add del">
          <ac:chgData name="오 희정" userId="583c7afc24b8d2ce" providerId="LiveId" clId="{D51810DC-9F25-4BA1-A893-EB477F6A4BF7}" dt="2019-12-11T18:37:46.696" v="1281" actId="478"/>
          <ac:grpSpMkLst>
            <pc:docMk/>
            <pc:sldMk cId="1287819588" sldId="282"/>
            <ac:grpSpMk id="35" creationId="{CE81D748-C02B-4854-A493-213BD13E883F}"/>
          </ac:grpSpMkLst>
        </pc:grpChg>
        <pc:grpChg chg="add">
          <ac:chgData name="오 희정" userId="583c7afc24b8d2ce" providerId="LiveId" clId="{D51810DC-9F25-4BA1-A893-EB477F6A4BF7}" dt="2019-12-11T18:37:46.912" v="1282"/>
          <ac:grpSpMkLst>
            <pc:docMk/>
            <pc:sldMk cId="1287819588" sldId="282"/>
            <ac:grpSpMk id="42" creationId="{8111E921-433B-4A7D-8EE9-4CE780B6ECC8}"/>
          </ac:grpSpMkLst>
        </pc:grpChg>
        <pc:grpChg chg="del">
          <ac:chgData name="오 희정" userId="583c7afc24b8d2ce" providerId="LiveId" clId="{D51810DC-9F25-4BA1-A893-EB477F6A4BF7}" dt="2019-12-11T15:26:27.135" v="6" actId="478"/>
          <ac:grpSpMkLst>
            <pc:docMk/>
            <pc:sldMk cId="1287819588" sldId="282"/>
            <ac:grpSpMk id="53" creationId="{00000000-0000-0000-0000-000000000000}"/>
          </ac:grpSpMkLst>
        </pc:grpChg>
        <pc:picChg chg="mod">
          <ac:chgData name="오 희정" userId="583c7afc24b8d2ce" providerId="LiveId" clId="{D51810DC-9F25-4BA1-A893-EB477F6A4BF7}" dt="2019-12-11T17:38:06.210" v="431" actId="1076"/>
          <ac:picMkLst>
            <pc:docMk/>
            <pc:sldMk cId="1287819588" sldId="282"/>
            <ac:picMk id="4" creationId="{506A885D-0CB2-4851-A4A6-9125BBA5A2EC}"/>
          </ac:picMkLst>
        </pc:picChg>
        <pc:picChg chg="mod">
          <ac:chgData name="오 희정" userId="583c7afc24b8d2ce" providerId="LiveId" clId="{D51810DC-9F25-4BA1-A893-EB477F6A4BF7}" dt="2019-12-11T17:38:06.210" v="431" actId="1076"/>
          <ac:picMkLst>
            <pc:docMk/>
            <pc:sldMk cId="1287819588" sldId="282"/>
            <ac:picMk id="7" creationId="{D6E55132-CDB6-415C-89C3-1DFC942ACE2C}"/>
          </ac:picMkLst>
        </pc:picChg>
        <pc:picChg chg="mod">
          <ac:chgData name="오 희정" userId="583c7afc24b8d2ce" providerId="LiveId" clId="{D51810DC-9F25-4BA1-A893-EB477F6A4BF7}" dt="2019-12-11T17:38:06.210" v="431" actId="1076"/>
          <ac:picMkLst>
            <pc:docMk/>
            <pc:sldMk cId="1287819588" sldId="282"/>
            <ac:picMk id="8" creationId="{7D3EE365-03B7-4880-A91C-31DD6D517419}"/>
          </ac:picMkLst>
        </pc:picChg>
        <pc:picChg chg="mod">
          <ac:chgData name="오 희정" userId="583c7afc24b8d2ce" providerId="LiveId" clId="{D51810DC-9F25-4BA1-A893-EB477F6A4BF7}" dt="2019-12-11T17:37:57.650" v="430" actId="1076"/>
          <ac:picMkLst>
            <pc:docMk/>
            <pc:sldMk cId="1287819588" sldId="282"/>
            <ac:picMk id="10" creationId="{849887E2-2880-4380-B66B-365AA3BCCCC0}"/>
          </ac:picMkLst>
        </pc:picChg>
        <pc:picChg chg="mod">
          <ac:chgData name="오 희정" userId="583c7afc24b8d2ce" providerId="LiveId" clId="{D51810DC-9F25-4BA1-A893-EB477F6A4BF7}" dt="2019-12-11T17:37:57.650" v="430" actId="1076"/>
          <ac:picMkLst>
            <pc:docMk/>
            <pc:sldMk cId="1287819588" sldId="282"/>
            <ac:picMk id="12" creationId="{60E49470-91F3-49FB-A224-729E8871EE7A}"/>
          </ac:picMkLst>
        </pc:picChg>
        <pc:picChg chg="mod">
          <ac:chgData name="오 희정" userId="583c7afc24b8d2ce" providerId="LiveId" clId="{D51810DC-9F25-4BA1-A893-EB477F6A4BF7}" dt="2019-12-11T17:37:57.650" v="430" actId="1076"/>
          <ac:picMkLst>
            <pc:docMk/>
            <pc:sldMk cId="1287819588" sldId="282"/>
            <ac:picMk id="21" creationId="{16F75FDE-FD51-4F2C-B6C5-13C8623CBFA1}"/>
          </ac:picMkLst>
        </pc:picChg>
        <pc:picChg chg="mod">
          <ac:chgData name="오 희정" userId="583c7afc24b8d2ce" providerId="LiveId" clId="{D51810DC-9F25-4BA1-A893-EB477F6A4BF7}" dt="2019-12-11T17:37:57.650" v="430" actId="1076"/>
          <ac:picMkLst>
            <pc:docMk/>
            <pc:sldMk cId="1287819588" sldId="282"/>
            <ac:picMk id="23" creationId="{7E4FBD2C-90B0-41FF-840D-9B203E195D6F}"/>
          </ac:picMkLst>
        </pc:picChg>
      </pc:sldChg>
      <pc:sldChg chg="addSp delSp modSp">
        <pc:chgData name="오 희정" userId="583c7afc24b8d2ce" providerId="LiveId" clId="{D51810DC-9F25-4BA1-A893-EB477F6A4BF7}" dt="2019-12-11T19:09:22.341" v="1947" actId="207"/>
        <pc:sldMkLst>
          <pc:docMk/>
          <pc:sldMk cId="2137799544" sldId="283"/>
        </pc:sldMkLst>
        <pc:spChg chg="mod">
          <ac:chgData name="오 희정" userId="583c7afc24b8d2ce" providerId="LiveId" clId="{D51810DC-9F25-4BA1-A893-EB477F6A4BF7}" dt="2019-12-11T17:37:34.534" v="428" actId="1076"/>
          <ac:spMkLst>
            <pc:docMk/>
            <pc:sldMk cId="2137799544" sldId="283"/>
            <ac:spMk id="9" creationId="{5F64DAE8-A69A-421F-A0C6-AF904B6BCB3E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26" creationId="{FDA2BF8C-1141-403F-BB42-2BB267096BE8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29" creationId="{C8200722-5202-4B0F-A81C-12098FA9C0C2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32" creationId="{65303AB1-A56D-488F-948E-32F3F14295E6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34" creationId="{4E7D52CB-77B4-479D-BFEB-39B545A39A36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35" creationId="{9456947E-29B9-4A33-9014-771295CE058F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36" creationId="{08BA6C0D-845B-4501-8946-67D8F752FE8E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37" creationId="{A624A9F2-91EA-4DD3-8793-EA3EBE2F88D0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38" creationId="{E38C73A8-BC9B-4D2E-BF80-4AC8D9C99AFC}"/>
          </ac:spMkLst>
        </pc:spChg>
        <pc:spChg chg="mod">
          <ac:chgData name="오 희정" userId="583c7afc24b8d2ce" providerId="LiveId" clId="{D51810DC-9F25-4BA1-A893-EB477F6A4BF7}" dt="2019-12-11T19:08:57.803" v="1943" actId="207"/>
          <ac:spMkLst>
            <pc:docMk/>
            <pc:sldMk cId="2137799544" sldId="283"/>
            <ac:spMk id="40" creationId="{06BD343F-65E8-4A2D-9A6D-EC8963E43563}"/>
          </ac:spMkLst>
        </pc:spChg>
        <pc:spChg chg="mod">
          <ac:chgData name="오 희정" userId="583c7afc24b8d2ce" providerId="LiveId" clId="{D51810DC-9F25-4BA1-A893-EB477F6A4BF7}" dt="2019-12-11T19:08:25.801" v="1932" actId="1076"/>
          <ac:spMkLst>
            <pc:docMk/>
            <pc:sldMk cId="2137799544" sldId="283"/>
            <ac:spMk id="54" creationId="{C4CCE7AA-5442-44DA-B26F-4A5DD962A8E5}"/>
          </ac:spMkLst>
        </pc:spChg>
        <pc:spChg chg="mod">
          <ac:chgData name="오 희정" userId="583c7afc24b8d2ce" providerId="LiveId" clId="{D51810DC-9F25-4BA1-A893-EB477F6A4BF7}" dt="2019-12-11T19:08:24.058" v="1930" actId="1076"/>
          <ac:spMkLst>
            <pc:docMk/>
            <pc:sldMk cId="2137799544" sldId="283"/>
            <ac:spMk id="55" creationId="{9A50F5B9-08DD-4038-B376-68E1A9BD4D1A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56" creationId="{877CCFB0-142F-465C-8FAF-8B1A0B0C1FEE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57" creationId="{0DD7A03D-2F17-4999-97EB-ED03BFCE0F00}"/>
          </ac:spMkLst>
        </pc:spChg>
        <pc:spChg chg="mod">
          <ac:chgData name="오 희정" userId="583c7afc24b8d2ce" providerId="LiveId" clId="{D51810DC-9F25-4BA1-A893-EB477F6A4BF7}" dt="2019-12-11T17:37:09.669" v="423"/>
          <ac:spMkLst>
            <pc:docMk/>
            <pc:sldMk cId="2137799544" sldId="283"/>
            <ac:spMk id="59" creationId="{B56CC724-71F7-4899-A981-135A91EC554E}"/>
          </ac:spMkLst>
        </pc:spChg>
        <pc:spChg chg="mod">
          <ac:chgData name="오 희정" userId="583c7afc24b8d2ce" providerId="LiveId" clId="{D51810DC-9F25-4BA1-A893-EB477F6A4BF7}" dt="2019-12-11T17:37:39.154" v="429" actId="1076"/>
          <ac:spMkLst>
            <pc:docMk/>
            <pc:sldMk cId="2137799544" sldId="283"/>
            <ac:spMk id="60" creationId="{75E72934-86F0-42D0-8765-69B76768C508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71" creationId="{68087A6F-9B15-4710-9025-E4D2E8B316B2}"/>
          </ac:spMkLst>
        </pc:spChg>
        <pc:spChg chg="mod">
          <ac:chgData name="오 희정" userId="583c7afc24b8d2ce" providerId="LiveId" clId="{D51810DC-9F25-4BA1-A893-EB477F6A4BF7}" dt="2019-12-11T18:23:17.083" v="937" actId="20577"/>
          <ac:spMkLst>
            <pc:docMk/>
            <pc:sldMk cId="2137799544" sldId="283"/>
            <ac:spMk id="76" creationId="{72DC6282-4164-4434-9B16-C971291F11F1}"/>
          </ac:spMkLst>
        </pc:spChg>
        <pc:spChg chg="add mod">
          <ac:chgData name="오 희정" userId="583c7afc24b8d2ce" providerId="LiveId" clId="{D51810DC-9F25-4BA1-A893-EB477F6A4BF7}" dt="2019-12-11T17:31:50.796" v="378" actId="14100"/>
          <ac:spMkLst>
            <pc:docMk/>
            <pc:sldMk cId="2137799544" sldId="283"/>
            <ac:spMk id="79" creationId="{782636EE-EE3F-491C-8C8D-8502A7E23901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86" creationId="{37E28F26-D039-49A8-BFE3-12AE6E1267B6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90" creationId="{82DFBFDC-AB32-4D2C-9214-001BD6E9034D}"/>
          </ac:spMkLst>
        </pc:spChg>
        <pc:spChg chg="add mod ord">
          <ac:chgData name="오 희정" userId="583c7afc24b8d2ce" providerId="LiveId" clId="{D51810DC-9F25-4BA1-A893-EB477F6A4BF7}" dt="2019-12-11T19:08:39.576" v="1938" actId="167"/>
          <ac:spMkLst>
            <pc:docMk/>
            <pc:sldMk cId="2137799544" sldId="283"/>
            <ac:spMk id="95" creationId="{AF40C1C5-C914-4F1B-971B-593FA46CEE48}"/>
          </ac:spMkLst>
        </pc:spChg>
        <pc:spChg chg="add mod ord">
          <ac:chgData name="오 희정" userId="583c7afc24b8d2ce" providerId="LiveId" clId="{D51810DC-9F25-4BA1-A893-EB477F6A4BF7}" dt="2019-12-11T19:09:13.435" v="1946" actId="167"/>
          <ac:spMkLst>
            <pc:docMk/>
            <pc:sldMk cId="2137799544" sldId="283"/>
            <ac:spMk id="96" creationId="{64120C43-D4E3-4832-B53D-C2FE5D6B1F1B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97" creationId="{5B711069-825C-4840-BC39-162F53F0DE5F}"/>
          </ac:spMkLst>
        </pc:spChg>
        <pc:spChg chg="mod">
          <ac:chgData name="오 희정" userId="583c7afc24b8d2ce" providerId="LiveId" clId="{D51810DC-9F25-4BA1-A893-EB477F6A4BF7}" dt="2019-12-11T19:09:22.341" v="1947" actId="207"/>
          <ac:spMkLst>
            <pc:docMk/>
            <pc:sldMk cId="2137799544" sldId="283"/>
            <ac:spMk id="100" creationId="{3CBB9A3E-C0F1-4C62-8056-8CFF47401706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01" creationId="{F3510712-427A-4474-BE79-82B56C6D2C3C}"/>
          </ac:spMkLst>
        </pc:spChg>
        <pc:spChg chg="del mod">
          <ac:chgData name="오 희정" userId="583c7afc24b8d2ce" providerId="LiveId" clId="{D51810DC-9F25-4BA1-A893-EB477F6A4BF7}" dt="2019-12-11T17:31:53.974" v="379" actId="478"/>
          <ac:spMkLst>
            <pc:docMk/>
            <pc:sldMk cId="2137799544" sldId="283"/>
            <ac:spMk id="102" creationId="{B842B166-4329-4221-8B05-E320FC31A5D7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04" creationId="{E6249587-5024-4103-9700-FB381EE8DC37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07" creationId="{78BB5F87-9D00-4E90-A0A4-1E8A082563C5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0" creationId="{56223DD1-FF42-4137-AA26-3AAF4B42CB4E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2" creationId="{F9DA62A6-853E-4D3F-A0E5-6AFF50E47E9B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3" creationId="{EE14E84D-73B5-4F04-BDD5-4FFF0889E64A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4" creationId="{EEED4B1D-C84C-44D5-BE1A-D28F6F2BA02D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5" creationId="{4F74A956-F4D1-4023-881D-4F197B236D81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6" creationId="{6DF066C2-2B54-4F58-AD85-3F5B33B58DCA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8" creationId="{F126F5BD-9642-443F-9D51-78CF5DCC780A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19" creationId="{6B55D56C-E7C2-41AE-9AB9-F1537F2974A4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20" creationId="{30DD38BC-9AB2-44E8-935C-A282F12A5281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21" creationId="{00B0E621-6572-4F4B-A905-D0654F3C7894}"/>
          </ac:spMkLst>
        </pc:spChg>
        <pc:spChg chg="mod">
          <ac:chgData name="오 희정" userId="583c7afc24b8d2ce" providerId="LiveId" clId="{D51810DC-9F25-4BA1-A893-EB477F6A4BF7}" dt="2019-12-11T17:36:47.042" v="419" actId="2711"/>
          <ac:spMkLst>
            <pc:docMk/>
            <pc:sldMk cId="2137799544" sldId="283"/>
            <ac:spMk id="122" creationId="{457B19E4-736B-4683-8387-486F124441EC}"/>
          </ac:spMkLst>
        </pc:s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25" creationId="{80CDEB8B-A03A-4E82-A4FC-ECAF8BCD54E9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28" creationId="{A48F3176-275B-4CC1-91DB-E3BF4E746D82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31" creationId="{5C66D61B-E511-4C5F-8557-B2A1A670CAE0}"/>
          </ac:grpSpMkLst>
        </pc:grpChg>
        <pc:grpChg chg="del">
          <ac:chgData name="오 희정" userId="583c7afc24b8d2ce" providerId="LiveId" clId="{D51810DC-9F25-4BA1-A893-EB477F6A4BF7}" dt="2019-12-11T15:26:08.880" v="0" actId="478"/>
          <ac:grpSpMkLst>
            <pc:docMk/>
            <pc:sldMk cId="2137799544" sldId="283"/>
            <ac:grpSpMk id="53" creationId="{00000000-0000-0000-0000-000000000000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70" creationId="{662D8EA8-B4B5-48BF-919C-F6CB2F07096E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73" creationId="{356B9FE2-7428-4EBA-AE8C-F6226C3435B2}"/>
          </ac:grpSpMkLst>
        </pc:grpChg>
        <pc:grpChg chg="add">
          <ac:chgData name="오 희정" userId="583c7afc24b8d2ce" providerId="LiveId" clId="{D51810DC-9F25-4BA1-A893-EB477F6A4BF7}" dt="2019-12-11T18:37:50.586" v="1284"/>
          <ac:grpSpMkLst>
            <pc:docMk/>
            <pc:sldMk cId="2137799544" sldId="283"/>
            <ac:grpSpMk id="80" creationId="{59669751-44A4-434A-8E08-9BBDD880EEE2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89" creationId="{DB4F2F5B-9D2B-4787-995E-EFA798B378D5}"/>
          </ac:grpSpMkLst>
        </pc:grpChg>
        <pc:grpChg chg="add del mod">
          <ac:chgData name="오 희정" userId="583c7afc24b8d2ce" providerId="LiveId" clId="{D51810DC-9F25-4BA1-A893-EB477F6A4BF7}" dt="2019-12-11T15:26:18.418" v="4"/>
          <ac:grpSpMkLst>
            <pc:docMk/>
            <pc:sldMk cId="2137799544" sldId="283"/>
            <ac:grpSpMk id="93" creationId="{CDDF647D-C197-425A-A05E-2C6753B35699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103" creationId="{4346991B-2727-4223-8620-1E47B776EFFB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106" creationId="{E297A880-3267-4582-A35B-12A101F95325}"/>
          </ac:grpSpMkLst>
        </pc:grpChg>
        <pc:grpChg chg="mod">
          <ac:chgData name="오 희정" userId="583c7afc24b8d2ce" providerId="LiveId" clId="{D51810DC-9F25-4BA1-A893-EB477F6A4BF7}" dt="2019-12-11T17:33:07.834" v="389" actId="1076"/>
          <ac:grpSpMkLst>
            <pc:docMk/>
            <pc:sldMk cId="2137799544" sldId="283"/>
            <ac:grpSpMk id="109" creationId="{A066F524-81C6-443C-B4F1-99CBE5456D32}"/>
          </ac:grpSpMkLst>
        </pc:grpChg>
        <pc:grpChg chg="add del">
          <ac:chgData name="오 희정" userId="583c7afc24b8d2ce" providerId="LiveId" clId="{D51810DC-9F25-4BA1-A893-EB477F6A4BF7}" dt="2019-12-11T18:37:50.377" v="1283" actId="478"/>
          <ac:grpSpMkLst>
            <pc:docMk/>
            <pc:sldMk cId="2137799544" sldId="283"/>
            <ac:grpSpMk id="117" creationId="{77DF8D26-C965-4A5D-8D46-44DC240CE8F1}"/>
          </ac:grpSpMkLst>
        </pc:grpChg>
        <pc:picChg chg="mod">
          <ac:chgData name="오 희정" userId="583c7afc24b8d2ce" providerId="LiveId" clId="{D51810DC-9F25-4BA1-A893-EB477F6A4BF7}" dt="2019-12-11T17:33:18.172" v="390" actId="1076"/>
          <ac:picMkLst>
            <pc:docMk/>
            <pc:sldMk cId="2137799544" sldId="283"/>
            <ac:picMk id="2" creationId="{2440B9E9-219A-41C3-8013-8E03E23C945E}"/>
          </ac:picMkLst>
        </pc:picChg>
        <pc:picChg chg="mod">
          <ac:chgData name="오 희정" userId="583c7afc24b8d2ce" providerId="LiveId" clId="{D51810DC-9F25-4BA1-A893-EB477F6A4BF7}" dt="2019-12-11T17:33:18.172" v="390" actId="1076"/>
          <ac:picMkLst>
            <pc:docMk/>
            <pc:sldMk cId="2137799544" sldId="283"/>
            <ac:picMk id="3" creationId="{7753E878-7CB3-4111-ACE3-A4B239A2038D}"/>
          </ac:picMkLst>
        </pc:picChg>
        <pc:inkChg chg="mod">
          <ac:chgData name="오 희정" userId="583c7afc24b8d2ce" providerId="LiveId" clId="{D51810DC-9F25-4BA1-A893-EB477F6A4BF7}" dt="2019-12-11T17:33:18.172" v="390" actId="1076"/>
          <ac:inkMkLst>
            <pc:docMk/>
            <pc:sldMk cId="2137799544" sldId="283"/>
            <ac:inkMk id="21" creationId="{AC083507-8257-4AAD-A359-F912A5D5E08A}"/>
          </ac:inkMkLst>
        </pc:inkChg>
        <pc:inkChg chg="mod">
          <ac:chgData name="오 희정" userId="583c7afc24b8d2ce" providerId="LiveId" clId="{D51810DC-9F25-4BA1-A893-EB477F6A4BF7}" dt="2019-12-11T17:33:18.172" v="390" actId="1076"/>
          <ac:inkMkLst>
            <pc:docMk/>
            <pc:sldMk cId="2137799544" sldId="283"/>
            <ac:inkMk id="22" creationId="{C685E4D0-4C81-448D-AB1B-959F23862BDA}"/>
          </ac:inkMkLst>
        </pc:inkChg>
        <pc:inkChg chg="mod">
          <ac:chgData name="오 희정" userId="583c7afc24b8d2ce" providerId="LiveId" clId="{D51810DC-9F25-4BA1-A893-EB477F6A4BF7}" dt="2019-12-11T17:33:18.172" v="390" actId="1076"/>
          <ac:inkMkLst>
            <pc:docMk/>
            <pc:sldMk cId="2137799544" sldId="283"/>
            <ac:inkMk id="23" creationId="{0F1439BD-25CE-4555-A3EF-C5701813AB58}"/>
          </ac:inkMkLst>
        </pc:inkChg>
      </pc:sldChg>
      <pc:sldChg chg="addSp delSp modSp del">
        <pc:chgData name="오 희정" userId="583c7afc24b8d2ce" providerId="LiveId" clId="{D51810DC-9F25-4BA1-A893-EB477F6A4BF7}" dt="2019-12-11T18:52:05.252" v="1329" actId="47"/>
        <pc:sldMkLst>
          <pc:docMk/>
          <pc:sldMk cId="1162192448" sldId="284"/>
        </pc:sldMkLst>
        <pc:spChg chg="add del mod">
          <ac:chgData name="오 희정" userId="583c7afc24b8d2ce" providerId="LiveId" clId="{D51810DC-9F25-4BA1-A893-EB477F6A4BF7}" dt="2019-12-11T17:39:39.702" v="563" actId="478"/>
          <ac:spMkLst>
            <pc:docMk/>
            <pc:sldMk cId="1162192448" sldId="284"/>
            <ac:spMk id="16" creationId="{931A9A87-D541-4B7C-9B05-03F9E5EA51FC}"/>
          </ac:spMkLst>
        </pc:spChg>
        <pc:spChg chg="add mod">
          <ac:chgData name="오 희정" userId="583c7afc24b8d2ce" providerId="LiveId" clId="{D51810DC-9F25-4BA1-A893-EB477F6A4BF7}" dt="2019-12-11T18:28:48.056" v="1029"/>
          <ac:spMkLst>
            <pc:docMk/>
            <pc:sldMk cId="1162192448" sldId="284"/>
            <ac:spMk id="21" creationId="{84EFCFC4-5788-4BF2-A3E4-E62D15A41710}"/>
          </ac:spMkLst>
        </pc:spChg>
        <pc:spChg chg="mod">
          <ac:chgData name="오 희정" userId="583c7afc24b8d2ce" providerId="LiveId" clId="{D51810DC-9F25-4BA1-A893-EB477F6A4BF7}" dt="2019-12-11T18:23:29.427" v="941" actId="20577"/>
          <ac:spMkLst>
            <pc:docMk/>
            <pc:sldMk cId="1162192448" sldId="284"/>
            <ac:spMk id="76" creationId="{72DC6282-4164-4434-9B16-C971291F11F1}"/>
          </ac:spMkLst>
        </pc:spChg>
        <pc:spChg chg="del mod">
          <ac:chgData name="오 희정" userId="583c7afc24b8d2ce" providerId="LiveId" clId="{D51810DC-9F25-4BA1-A893-EB477F6A4BF7}" dt="2019-12-11T17:39:41.874" v="564" actId="478"/>
          <ac:spMkLst>
            <pc:docMk/>
            <pc:sldMk cId="1162192448" sldId="284"/>
            <ac:spMk id="102" creationId="{B842B166-4329-4221-8B05-E320FC31A5D7}"/>
          </ac:spMkLst>
        </pc:spChg>
        <pc:grpChg chg="add del">
          <ac:chgData name="오 희정" userId="583c7afc24b8d2ce" providerId="LiveId" clId="{D51810DC-9F25-4BA1-A893-EB477F6A4BF7}" dt="2019-12-11T18:37:41.061" v="1279" actId="478"/>
          <ac:grpSpMkLst>
            <pc:docMk/>
            <pc:sldMk cId="1162192448" sldId="284"/>
            <ac:grpSpMk id="15" creationId="{1C49679F-A65C-43B9-B030-561EBF69C8B9}"/>
          </ac:grpSpMkLst>
        </pc:grpChg>
        <pc:grpChg chg="add del">
          <ac:chgData name="오 희정" userId="583c7afc24b8d2ce" providerId="LiveId" clId="{D51810DC-9F25-4BA1-A893-EB477F6A4BF7}" dt="2019-12-11T15:26:33.726" v="10"/>
          <ac:grpSpMkLst>
            <pc:docMk/>
            <pc:sldMk cId="1162192448" sldId="284"/>
            <ac:grpSpMk id="22" creationId="{112C55BD-8E10-4773-A859-9E54D1C9D489}"/>
          </ac:grpSpMkLst>
        </pc:grpChg>
        <pc:grpChg chg="add">
          <ac:chgData name="오 희정" userId="583c7afc24b8d2ce" providerId="LiveId" clId="{D51810DC-9F25-4BA1-A893-EB477F6A4BF7}" dt="2019-12-11T18:37:41.212" v="1280"/>
          <ac:grpSpMkLst>
            <pc:docMk/>
            <pc:sldMk cId="1162192448" sldId="284"/>
            <ac:grpSpMk id="22" creationId="{213BF2D6-7B96-4F44-BF19-1048C3BBD72E}"/>
          </ac:grpSpMkLst>
        </pc:grpChg>
        <pc:grpChg chg="add del">
          <ac:chgData name="오 희정" userId="583c7afc24b8d2ce" providerId="LiveId" clId="{D51810DC-9F25-4BA1-A893-EB477F6A4BF7}" dt="2019-12-11T15:26:36.337" v="12"/>
          <ac:grpSpMkLst>
            <pc:docMk/>
            <pc:sldMk cId="1162192448" sldId="284"/>
            <ac:grpSpMk id="28" creationId="{0856795B-8347-4EA3-B797-CD3D16F00510}"/>
          </ac:grpSpMkLst>
        </pc:grpChg>
        <pc:grpChg chg="del">
          <ac:chgData name="오 희정" userId="583c7afc24b8d2ce" providerId="LiveId" clId="{D51810DC-9F25-4BA1-A893-EB477F6A4BF7}" dt="2019-12-11T15:26:31.728" v="8" actId="478"/>
          <ac:grpSpMkLst>
            <pc:docMk/>
            <pc:sldMk cId="1162192448" sldId="284"/>
            <ac:grpSpMk id="53" creationId="{00000000-0000-0000-0000-000000000000}"/>
          </ac:grpSpMkLst>
        </pc:grpChg>
      </pc:sldChg>
      <pc:sldChg chg="addSp delSp modSp del">
        <pc:chgData name="오 희정" userId="583c7afc24b8d2ce" providerId="LiveId" clId="{D51810DC-9F25-4BA1-A893-EB477F6A4BF7}" dt="2019-12-11T18:50:48.860" v="1327" actId="47"/>
        <pc:sldMkLst>
          <pc:docMk/>
          <pc:sldMk cId="4057308080" sldId="285"/>
        </pc:sldMkLst>
        <pc:spChg chg="add mod">
          <ac:chgData name="오 희정" userId="583c7afc24b8d2ce" providerId="LiveId" clId="{D51810DC-9F25-4BA1-A893-EB477F6A4BF7}" dt="2019-12-11T18:28:18.921" v="997" actId="14100"/>
          <ac:spMkLst>
            <pc:docMk/>
            <pc:sldMk cId="4057308080" sldId="285"/>
            <ac:spMk id="29" creationId="{A4E95B4F-6A3D-4A7A-A4C1-CFD6450DCD7A}"/>
          </ac:spMkLst>
        </pc:spChg>
        <pc:spChg chg="mod">
          <ac:chgData name="오 희정" userId="583c7afc24b8d2ce" providerId="LiveId" clId="{D51810DC-9F25-4BA1-A893-EB477F6A4BF7}" dt="2019-12-11T18:23:35.015" v="943" actId="20577"/>
          <ac:spMkLst>
            <pc:docMk/>
            <pc:sldMk cId="4057308080" sldId="285"/>
            <ac:spMk id="76" creationId="{72DC6282-4164-4434-9B16-C971291F11F1}"/>
          </ac:spMkLst>
        </pc:spChg>
        <pc:spChg chg="del mod">
          <ac:chgData name="오 희정" userId="583c7afc24b8d2ce" providerId="LiveId" clId="{D51810DC-9F25-4BA1-A893-EB477F6A4BF7}" dt="2019-12-11T18:28:21.358" v="998" actId="478"/>
          <ac:spMkLst>
            <pc:docMk/>
            <pc:sldMk cId="4057308080" sldId="285"/>
            <ac:spMk id="102" creationId="{B842B166-4329-4221-8B05-E320FC31A5D7}"/>
          </ac:spMkLst>
        </pc:spChg>
        <pc:grpChg chg="add del">
          <ac:chgData name="오 희정" userId="583c7afc24b8d2ce" providerId="LiveId" clId="{D51810DC-9F25-4BA1-A893-EB477F6A4BF7}" dt="2019-12-11T18:37:36.584" v="1277" actId="478"/>
          <ac:grpSpMkLst>
            <pc:docMk/>
            <pc:sldMk cId="4057308080" sldId="285"/>
            <ac:grpSpMk id="23" creationId="{04CD4B50-7566-46BC-881B-5239E02643E3}"/>
          </ac:grpSpMkLst>
        </pc:grpChg>
        <pc:grpChg chg="add">
          <ac:chgData name="오 희정" userId="583c7afc24b8d2ce" providerId="LiveId" clId="{D51810DC-9F25-4BA1-A893-EB477F6A4BF7}" dt="2019-12-11T18:37:36.799" v="1278"/>
          <ac:grpSpMkLst>
            <pc:docMk/>
            <pc:sldMk cId="4057308080" sldId="285"/>
            <ac:grpSpMk id="30" creationId="{AC2FD629-2AF7-4861-8C5C-1B125B37486C}"/>
          </ac:grpSpMkLst>
        </pc:grpChg>
        <pc:grpChg chg="del">
          <ac:chgData name="오 희정" userId="583c7afc24b8d2ce" providerId="LiveId" clId="{D51810DC-9F25-4BA1-A893-EB477F6A4BF7}" dt="2019-12-11T18:25:25.753" v="944" actId="478"/>
          <ac:grpSpMkLst>
            <pc:docMk/>
            <pc:sldMk cId="4057308080" sldId="285"/>
            <ac:grpSpMk id="53" creationId="{00000000-0000-0000-0000-000000000000}"/>
          </ac:grpSpMkLst>
        </pc:grpChg>
      </pc:sldChg>
      <pc:sldChg chg="addSp delSp modSp add ord">
        <pc:chgData name="오 희정" userId="583c7afc24b8d2ce" providerId="LiveId" clId="{D51810DC-9F25-4BA1-A893-EB477F6A4BF7}" dt="2019-12-11T18:36:28.017" v="1266"/>
        <pc:sldMkLst>
          <pc:docMk/>
          <pc:sldMk cId="3843676614" sldId="286"/>
        </pc:sldMkLst>
        <pc:spChg chg="del">
          <ac:chgData name="오 희정" userId="583c7afc24b8d2ce" providerId="LiveId" clId="{D51810DC-9F25-4BA1-A893-EB477F6A4BF7}" dt="2019-12-11T17:12:38.176" v="250" actId="478"/>
          <ac:spMkLst>
            <pc:docMk/>
            <pc:sldMk cId="3843676614" sldId="286"/>
            <ac:spMk id="5" creationId="{F8C6987A-3387-467B-8BB4-D9E5D9B1771B}"/>
          </ac:spMkLst>
        </pc:spChg>
        <pc:spChg chg="mod">
          <ac:chgData name="오 희정" userId="583c7afc24b8d2ce" providerId="LiveId" clId="{D51810DC-9F25-4BA1-A893-EB477F6A4BF7}" dt="2019-12-11T17:13:15.505" v="276" actId="14100"/>
          <ac:spMkLst>
            <pc:docMk/>
            <pc:sldMk cId="3843676614" sldId="286"/>
            <ac:spMk id="7" creationId="{0B545B25-0E6A-4E02-B653-5224072B05B4}"/>
          </ac:spMkLst>
        </pc:spChg>
        <pc:spChg chg="mod">
          <ac:chgData name="오 희정" userId="583c7afc24b8d2ce" providerId="LiveId" clId="{D51810DC-9F25-4BA1-A893-EB477F6A4BF7}" dt="2019-12-11T18:35:39.137" v="1251" actId="20577"/>
          <ac:spMkLst>
            <pc:docMk/>
            <pc:sldMk cId="3843676614" sldId="286"/>
            <ac:spMk id="76" creationId="{72DC6282-4164-4434-9B16-C971291F11F1}"/>
          </ac:spMkLst>
        </pc:spChg>
        <pc:spChg chg="del">
          <ac:chgData name="오 희정" userId="583c7afc24b8d2ce" providerId="LiveId" clId="{D51810DC-9F25-4BA1-A893-EB477F6A4BF7}" dt="2019-12-11T17:12:38.176" v="250" actId="478"/>
          <ac:spMkLst>
            <pc:docMk/>
            <pc:sldMk cId="3843676614" sldId="286"/>
            <ac:spMk id="106" creationId="{9795955D-776D-4EF5-B484-47B91C1BCE64}"/>
          </ac:spMkLst>
        </pc:spChg>
        <pc:spChg chg="del">
          <ac:chgData name="오 희정" userId="583c7afc24b8d2ce" providerId="LiveId" clId="{D51810DC-9F25-4BA1-A893-EB477F6A4BF7}" dt="2019-12-11T17:12:38.176" v="250" actId="478"/>
          <ac:spMkLst>
            <pc:docMk/>
            <pc:sldMk cId="3843676614" sldId="286"/>
            <ac:spMk id="107" creationId="{7B316F2F-4533-4EFB-B45C-561C3D02E2BF}"/>
          </ac:spMkLst>
        </pc:spChg>
        <pc:grpChg chg="add">
          <ac:chgData name="오 희정" userId="583c7afc24b8d2ce" providerId="LiveId" clId="{D51810DC-9F25-4BA1-A893-EB477F6A4BF7}" dt="2019-12-11T18:36:28.017" v="1266"/>
          <ac:grpSpMkLst>
            <pc:docMk/>
            <pc:sldMk cId="3843676614" sldId="286"/>
            <ac:grpSpMk id="31" creationId="{72F1E1A0-D874-4372-930E-E69B5A25AF66}"/>
          </ac:grpSpMkLst>
        </pc:grpChg>
        <pc:grpChg chg="del">
          <ac:chgData name="오 희정" userId="583c7afc24b8d2ce" providerId="LiveId" clId="{D51810DC-9F25-4BA1-A893-EB477F6A4BF7}" dt="2019-12-11T18:36:27.555" v="1265" actId="478"/>
          <ac:grpSpMkLst>
            <pc:docMk/>
            <pc:sldMk cId="3843676614" sldId="286"/>
            <ac:grpSpMk id="53" creationId="{00000000-0000-0000-0000-000000000000}"/>
          </ac:grpSpMkLst>
        </pc:grpChg>
      </pc:sldChg>
      <pc:sldChg chg="addSp delSp modSp add">
        <pc:chgData name="오 희정" userId="583c7afc24b8d2ce" providerId="LiveId" clId="{D51810DC-9F25-4BA1-A893-EB477F6A4BF7}" dt="2019-12-11T18:37:33.288" v="1276"/>
        <pc:sldMkLst>
          <pc:docMk/>
          <pc:sldMk cId="24288099" sldId="287"/>
        </pc:sldMkLst>
        <pc:spChg chg="mod">
          <ac:chgData name="오 희정" userId="583c7afc24b8d2ce" providerId="LiveId" clId="{D51810DC-9F25-4BA1-A893-EB477F6A4BF7}" dt="2019-12-11T18:35:59.683" v="1258" actId="20577"/>
          <ac:spMkLst>
            <pc:docMk/>
            <pc:sldMk cId="24288099" sldId="287"/>
            <ac:spMk id="76" creationId="{72DC6282-4164-4434-9B16-C971291F11F1}"/>
          </ac:spMkLst>
        </pc:spChg>
        <pc:grpChg chg="add">
          <ac:chgData name="오 희정" userId="583c7afc24b8d2ce" providerId="LiveId" clId="{D51810DC-9F25-4BA1-A893-EB477F6A4BF7}" dt="2019-12-11T18:37:33.288" v="1276"/>
          <ac:grpSpMkLst>
            <pc:docMk/>
            <pc:sldMk cId="24288099" sldId="287"/>
            <ac:grpSpMk id="37" creationId="{B1E0CFB2-2266-421E-8B4C-4677A2AF8A7B}"/>
          </ac:grpSpMkLst>
        </pc:grpChg>
        <pc:grpChg chg="del">
          <ac:chgData name="오 희정" userId="583c7afc24b8d2ce" providerId="LiveId" clId="{D51810DC-9F25-4BA1-A893-EB477F6A4BF7}" dt="2019-12-11T18:37:33.079" v="1275" actId="478"/>
          <ac:grpSpMkLst>
            <pc:docMk/>
            <pc:sldMk cId="24288099" sldId="287"/>
            <ac:grpSpMk id="53" creationId="{00000000-0000-0000-0000-000000000000}"/>
          </ac:grpSpMkLst>
        </pc:grpChg>
      </pc:sldChg>
      <pc:sldChg chg="addSp delSp modSp add">
        <pc:chgData name="오 희정" userId="583c7afc24b8d2ce" providerId="LiveId" clId="{D51810DC-9F25-4BA1-A893-EB477F6A4BF7}" dt="2019-12-11T18:37:27.672" v="1274"/>
        <pc:sldMkLst>
          <pc:docMk/>
          <pc:sldMk cId="148478768" sldId="288"/>
        </pc:sldMkLst>
        <pc:spChg chg="mod">
          <ac:chgData name="오 희정" userId="583c7afc24b8d2ce" providerId="LiveId" clId="{D51810DC-9F25-4BA1-A893-EB477F6A4BF7}" dt="2019-12-11T18:35:56.206" v="1257" actId="20577"/>
          <ac:spMkLst>
            <pc:docMk/>
            <pc:sldMk cId="148478768" sldId="288"/>
            <ac:spMk id="76" creationId="{72DC6282-4164-4434-9B16-C971291F11F1}"/>
          </ac:spMkLst>
        </pc:spChg>
        <pc:grpChg chg="add">
          <ac:chgData name="오 희정" userId="583c7afc24b8d2ce" providerId="LiveId" clId="{D51810DC-9F25-4BA1-A893-EB477F6A4BF7}" dt="2019-12-11T18:37:27.672" v="1274"/>
          <ac:grpSpMkLst>
            <pc:docMk/>
            <pc:sldMk cId="148478768" sldId="288"/>
            <ac:grpSpMk id="42" creationId="{59666770-A287-4D64-A326-27B02E210E7C}"/>
          </ac:grpSpMkLst>
        </pc:grpChg>
        <pc:grpChg chg="del">
          <ac:chgData name="오 희정" userId="583c7afc24b8d2ce" providerId="LiveId" clId="{D51810DC-9F25-4BA1-A893-EB477F6A4BF7}" dt="2019-12-11T18:37:27.433" v="1273" actId="478"/>
          <ac:grpSpMkLst>
            <pc:docMk/>
            <pc:sldMk cId="148478768" sldId="288"/>
            <ac:grpSpMk id="53" creationId="{00000000-0000-0000-0000-000000000000}"/>
          </ac:grpSpMkLst>
        </pc:grpChg>
      </pc:sldChg>
      <pc:sldChg chg="addSp delSp modSp add">
        <pc:chgData name="오 희정" userId="583c7afc24b8d2ce" providerId="LiveId" clId="{D51810DC-9F25-4BA1-A893-EB477F6A4BF7}" dt="2019-12-11T18:37:08.921" v="1272"/>
        <pc:sldMkLst>
          <pc:docMk/>
          <pc:sldMk cId="2459204354" sldId="289"/>
        </pc:sldMkLst>
        <pc:spChg chg="mod">
          <ac:chgData name="오 희정" userId="583c7afc24b8d2ce" providerId="LiveId" clId="{D51810DC-9F25-4BA1-A893-EB477F6A4BF7}" dt="2019-12-11T17:51:09.978" v="733" actId="1076"/>
          <ac:spMkLst>
            <pc:docMk/>
            <pc:sldMk cId="2459204354" sldId="289"/>
            <ac:spMk id="21" creationId="{17538E06-7657-484D-9349-218F2F8FD112}"/>
          </ac:spMkLst>
        </pc:spChg>
        <pc:spChg chg="del">
          <ac:chgData name="오 희정" userId="583c7afc24b8d2ce" providerId="LiveId" clId="{D51810DC-9F25-4BA1-A893-EB477F6A4BF7}" dt="2019-12-11T17:49:02.870" v="658" actId="478"/>
          <ac:spMkLst>
            <pc:docMk/>
            <pc:sldMk cId="2459204354" sldId="289"/>
            <ac:spMk id="22" creationId="{2CDC9F0F-6D17-450C-8E8A-402A0C01E458}"/>
          </ac:spMkLst>
        </pc:spChg>
        <pc:spChg chg="mod">
          <ac:chgData name="오 희정" userId="583c7afc24b8d2ce" providerId="LiveId" clId="{D51810DC-9F25-4BA1-A893-EB477F6A4BF7}" dt="2019-12-11T17:52:14.559" v="745" actId="1076"/>
          <ac:spMkLst>
            <pc:docMk/>
            <pc:sldMk cId="2459204354" sldId="289"/>
            <ac:spMk id="23" creationId="{E72CC0B6-3212-468E-AEDB-E1F1989C17FA}"/>
          </ac:spMkLst>
        </pc:spChg>
        <pc:spChg chg="mod">
          <ac:chgData name="오 희정" userId="583c7afc24b8d2ce" providerId="LiveId" clId="{D51810DC-9F25-4BA1-A893-EB477F6A4BF7}" dt="2019-12-11T17:52:14.559" v="745" actId="1076"/>
          <ac:spMkLst>
            <pc:docMk/>
            <pc:sldMk cId="2459204354" sldId="289"/>
            <ac:spMk id="24" creationId="{B7844182-F788-4DC5-B1A3-AD0E7BAB0F3C}"/>
          </ac:spMkLst>
        </pc:spChg>
        <pc:spChg chg="mod">
          <ac:chgData name="오 희정" userId="583c7afc24b8d2ce" providerId="LiveId" clId="{D51810DC-9F25-4BA1-A893-EB477F6A4BF7}" dt="2019-12-11T17:52:14.559" v="745" actId="1076"/>
          <ac:spMkLst>
            <pc:docMk/>
            <pc:sldMk cId="2459204354" sldId="289"/>
            <ac:spMk id="25" creationId="{1C84496A-2535-42E5-A02A-8273E186BC1A}"/>
          </ac:spMkLst>
        </pc:spChg>
        <pc:spChg chg="mod">
          <ac:chgData name="오 희정" userId="583c7afc24b8d2ce" providerId="LiveId" clId="{D51810DC-9F25-4BA1-A893-EB477F6A4BF7}" dt="2019-12-11T17:52:14.559" v="745" actId="1076"/>
          <ac:spMkLst>
            <pc:docMk/>
            <pc:sldMk cId="2459204354" sldId="289"/>
            <ac:spMk id="26" creationId="{A23349A8-6898-435D-AFFE-20A4AF81355F}"/>
          </ac:spMkLst>
        </pc:spChg>
        <pc:spChg chg="mod">
          <ac:chgData name="오 희정" userId="583c7afc24b8d2ce" providerId="LiveId" clId="{D51810DC-9F25-4BA1-A893-EB477F6A4BF7}" dt="2019-12-11T17:52:14.559" v="745" actId="1076"/>
          <ac:spMkLst>
            <pc:docMk/>
            <pc:sldMk cId="2459204354" sldId="289"/>
            <ac:spMk id="27" creationId="{F86FF90E-A819-4794-AFDD-09D1CADE221B}"/>
          </ac:spMkLst>
        </pc:spChg>
        <pc:spChg chg="mod">
          <ac:chgData name="오 희정" userId="583c7afc24b8d2ce" providerId="LiveId" clId="{D51810DC-9F25-4BA1-A893-EB477F6A4BF7}" dt="2019-12-11T17:51:06.783" v="732" actId="1076"/>
          <ac:spMkLst>
            <pc:docMk/>
            <pc:sldMk cId="2459204354" sldId="289"/>
            <ac:spMk id="28" creationId="{35689B5C-BF79-4CE6-B0AD-87544226B9F9}"/>
          </ac:spMkLst>
        </pc:spChg>
        <pc:spChg chg="add mod">
          <ac:chgData name="오 희정" userId="583c7afc24b8d2ce" providerId="LiveId" clId="{D51810DC-9F25-4BA1-A893-EB477F6A4BF7}" dt="2019-12-11T17:52:39.842" v="750" actId="1076"/>
          <ac:spMkLst>
            <pc:docMk/>
            <pc:sldMk cId="2459204354" sldId="289"/>
            <ac:spMk id="29" creationId="{4D6E39F7-95F2-4655-8897-906F4C3503D1}"/>
          </ac:spMkLst>
        </pc:spChg>
        <pc:spChg chg="mod">
          <ac:chgData name="오 희정" userId="583c7afc24b8d2ce" providerId="LiveId" clId="{D51810DC-9F25-4BA1-A893-EB477F6A4BF7}" dt="2019-12-11T18:35:47.691" v="1255" actId="20577"/>
          <ac:spMkLst>
            <pc:docMk/>
            <pc:sldMk cId="2459204354" sldId="289"/>
            <ac:spMk id="76" creationId="{72DC6282-4164-4434-9B16-C971291F11F1}"/>
          </ac:spMkLst>
        </pc:spChg>
        <pc:grpChg chg="add">
          <ac:chgData name="오 희정" userId="583c7afc24b8d2ce" providerId="LiveId" clId="{D51810DC-9F25-4BA1-A893-EB477F6A4BF7}" dt="2019-12-11T18:37:08.921" v="1272"/>
          <ac:grpSpMkLst>
            <pc:docMk/>
            <pc:sldMk cId="2459204354" sldId="289"/>
            <ac:grpSpMk id="30" creationId="{A0007C2A-3AE3-4508-A871-643405F6F5FA}"/>
          </ac:grpSpMkLst>
        </pc:grpChg>
        <pc:grpChg chg="del">
          <ac:chgData name="오 희정" userId="583c7afc24b8d2ce" providerId="LiveId" clId="{D51810DC-9F25-4BA1-A893-EB477F6A4BF7}" dt="2019-12-11T18:37:08.479" v="1271" actId="478"/>
          <ac:grpSpMkLst>
            <pc:docMk/>
            <pc:sldMk cId="2459204354" sldId="289"/>
            <ac:grpSpMk id="53" creationId="{00000000-0000-0000-0000-000000000000}"/>
          </ac:grpSpMkLst>
        </pc:grpChg>
        <pc:picChg chg="mod modCrop">
          <ac:chgData name="오 희정" userId="583c7afc24b8d2ce" providerId="LiveId" clId="{D51810DC-9F25-4BA1-A893-EB477F6A4BF7}" dt="2019-12-11T17:51:06.783" v="732" actId="1076"/>
          <ac:picMkLst>
            <pc:docMk/>
            <pc:sldMk cId="2459204354" sldId="289"/>
            <ac:picMk id="2" creationId="{C88A0CF1-C4B9-4A71-A1BE-D9E2D96333E8}"/>
          </ac:picMkLst>
        </pc:picChg>
        <pc:picChg chg="mod">
          <ac:chgData name="오 희정" userId="583c7afc24b8d2ce" providerId="LiveId" clId="{D51810DC-9F25-4BA1-A893-EB477F6A4BF7}" dt="2019-12-11T17:52:30.310" v="748" actId="1076"/>
          <ac:picMkLst>
            <pc:docMk/>
            <pc:sldMk cId="2459204354" sldId="289"/>
            <ac:picMk id="3" creationId="{EABC30DA-37AD-43B3-8F68-E922449BC599}"/>
          </ac:picMkLst>
        </pc:picChg>
      </pc:sldChg>
      <pc:sldChg chg="addSp delSp modSp add">
        <pc:chgData name="오 희정" userId="583c7afc24b8d2ce" providerId="LiveId" clId="{D51810DC-9F25-4BA1-A893-EB477F6A4BF7}" dt="2019-12-11T18:36:34.286" v="1268"/>
        <pc:sldMkLst>
          <pc:docMk/>
          <pc:sldMk cId="1680355097" sldId="290"/>
        </pc:sldMkLst>
        <pc:spChg chg="mod">
          <ac:chgData name="오 희정" userId="583c7afc24b8d2ce" providerId="LiveId" clId="{D51810DC-9F25-4BA1-A893-EB477F6A4BF7}" dt="2019-12-11T17:59:50.331" v="877" actId="1076"/>
          <ac:spMkLst>
            <pc:docMk/>
            <pc:sldMk cId="1680355097" sldId="290"/>
            <ac:spMk id="24" creationId="{5B69F318-C2E1-470B-938E-EBA482668BBA}"/>
          </ac:spMkLst>
        </pc:spChg>
        <pc:spChg chg="add del">
          <ac:chgData name="오 희정" userId="583c7afc24b8d2ce" providerId="LiveId" clId="{D51810DC-9F25-4BA1-A893-EB477F6A4BF7}" dt="2019-12-11T17:56:42.140" v="861" actId="478"/>
          <ac:spMkLst>
            <pc:docMk/>
            <pc:sldMk cId="1680355097" sldId="290"/>
            <ac:spMk id="25" creationId="{335B997C-5FD7-42F5-8E8E-1E2756B91F94}"/>
          </ac:spMkLst>
        </pc:spChg>
        <pc:spChg chg="mod">
          <ac:chgData name="오 희정" userId="583c7afc24b8d2ce" providerId="LiveId" clId="{D51810DC-9F25-4BA1-A893-EB477F6A4BF7}" dt="2019-12-11T17:59:50.331" v="877" actId="1076"/>
          <ac:spMkLst>
            <pc:docMk/>
            <pc:sldMk cId="1680355097" sldId="290"/>
            <ac:spMk id="26" creationId="{6CA8B7BB-2F80-4BFB-BE7C-CAF53AD21454}"/>
          </ac:spMkLst>
        </pc:spChg>
        <pc:spChg chg="mod">
          <ac:chgData name="오 희정" userId="583c7afc24b8d2ce" providerId="LiveId" clId="{D51810DC-9F25-4BA1-A893-EB477F6A4BF7}" dt="2019-12-11T17:59:50.331" v="877" actId="1076"/>
          <ac:spMkLst>
            <pc:docMk/>
            <pc:sldMk cId="1680355097" sldId="290"/>
            <ac:spMk id="27" creationId="{7F06E5F2-AAF5-4BA5-A0A9-295D59EBFED1}"/>
          </ac:spMkLst>
        </pc:spChg>
        <pc:spChg chg="mod">
          <ac:chgData name="오 희정" userId="583c7afc24b8d2ce" providerId="LiveId" clId="{D51810DC-9F25-4BA1-A893-EB477F6A4BF7}" dt="2019-12-11T17:59:50.331" v="877" actId="1076"/>
          <ac:spMkLst>
            <pc:docMk/>
            <pc:sldMk cId="1680355097" sldId="290"/>
            <ac:spMk id="28" creationId="{03464CCD-CCFF-41D1-9ACC-1B3E5E2FFFE0}"/>
          </ac:spMkLst>
        </pc:spChg>
        <pc:spChg chg="mod">
          <ac:chgData name="오 희정" userId="583c7afc24b8d2ce" providerId="LiveId" clId="{D51810DC-9F25-4BA1-A893-EB477F6A4BF7}" dt="2019-12-11T17:59:50.331" v="877" actId="1076"/>
          <ac:spMkLst>
            <pc:docMk/>
            <pc:sldMk cId="1680355097" sldId="290"/>
            <ac:spMk id="29" creationId="{6DEDA639-F732-46FA-88DC-51D031A06BBC}"/>
          </ac:spMkLst>
        </pc:spChg>
        <pc:spChg chg="add mod">
          <ac:chgData name="오 희정" userId="583c7afc24b8d2ce" providerId="LiveId" clId="{D51810DC-9F25-4BA1-A893-EB477F6A4BF7}" dt="2019-12-11T17:59:50.331" v="877" actId="1076"/>
          <ac:spMkLst>
            <pc:docMk/>
            <pc:sldMk cId="1680355097" sldId="290"/>
            <ac:spMk id="30" creationId="{F1E91ED5-3E97-4955-8FED-788D2A62CE9E}"/>
          </ac:spMkLst>
        </pc:spChg>
        <pc:spChg chg="add del mod">
          <ac:chgData name="오 희정" userId="583c7afc24b8d2ce" providerId="LiveId" clId="{D51810DC-9F25-4BA1-A893-EB477F6A4BF7}" dt="2019-12-11T17:56:46.357" v="868"/>
          <ac:spMkLst>
            <pc:docMk/>
            <pc:sldMk cId="1680355097" sldId="290"/>
            <ac:spMk id="31" creationId="{FFA23C59-2D3B-4A76-BE4A-51F578E01124}"/>
          </ac:spMkLst>
        </pc:spChg>
        <pc:spChg chg="add del mod">
          <ac:chgData name="오 희정" userId="583c7afc24b8d2ce" providerId="LiveId" clId="{D51810DC-9F25-4BA1-A893-EB477F6A4BF7}" dt="2019-12-11T17:56:46.357" v="868"/>
          <ac:spMkLst>
            <pc:docMk/>
            <pc:sldMk cId="1680355097" sldId="290"/>
            <ac:spMk id="32" creationId="{CF589DFD-DE77-40A2-8952-A45BAB13141B}"/>
          </ac:spMkLst>
        </pc:spChg>
        <pc:spChg chg="add del mod">
          <ac:chgData name="오 희정" userId="583c7afc24b8d2ce" providerId="LiveId" clId="{D51810DC-9F25-4BA1-A893-EB477F6A4BF7}" dt="2019-12-11T17:56:46.357" v="868"/>
          <ac:spMkLst>
            <pc:docMk/>
            <pc:sldMk cId="1680355097" sldId="290"/>
            <ac:spMk id="33" creationId="{33C91D97-2820-4FB6-BB6C-FD46040A7BA4}"/>
          </ac:spMkLst>
        </pc:spChg>
        <pc:spChg chg="mod">
          <ac:chgData name="오 희정" userId="583c7afc24b8d2ce" providerId="LiveId" clId="{D51810DC-9F25-4BA1-A893-EB477F6A4BF7}" dt="2019-12-11T18:35:43.815" v="1253" actId="20577"/>
          <ac:spMkLst>
            <pc:docMk/>
            <pc:sldMk cId="1680355097" sldId="290"/>
            <ac:spMk id="76" creationId="{72DC6282-4164-4434-9B16-C971291F11F1}"/>
          </ac:spMkLst>
        </pc:spChg>
        <pc:grpChg chg="add del mod">
          <ac:chgData name="오 희정" userId="583c7afc24b8d2ce" providerId="LiveId" clId="{D51810DC-9F25-4BA1-A893-EB477F6A4BF7}" dt="2019-12-11T17:56:46.357" v="868"/>
          <ac:grpSpMkLst>
            <pc:docMk/>
            <pc:sldMk cId="1680355097" sldId="290"/>
            <ac:grpSpMk id="34" creationId="{E7F04648-CADB-4449-B45E-C834C1A177B0}"/>
          </ac:grpSpMkLst>
        </pc:grpChg>
        <pc:grpChg chg="add">
          <ac:chgData name="오 희정" userId="583c7afc24b8d2ce" providerId="LiveId" clId="{D51810DC-9F25-4BA1-A893-EB477F6A4BF7}" dt="2019-12-11T18:36:34.286" v="1268"/>
          <ac:grpSpMkLst>
            <pc:docMk/>
            <pc:sldMk cId="1680355097" sldId="290"/>
            <ac:grpSpMk id="39" creationId="{8812CD5A-447F-4616-8BE6-817ABEF0E78E}"/>
          </ac:grpSpMkLst>
        </pc:grpChg>
        <pc:grpChg chg="del mod">
          <ac:chgData name="오 희정" userId="583c7afc24b8d2ce" providerId="LiveId" clId="{D51810DC-9F25-4BA1-A893-EB477F6A4BF7}" dt="2019-12-11T18:36:34.079" v="1267" actId="478"/>
          <ac:grpSpMkLst>
            <pc:docMk/>
            <pc:sldMk cId="1680355097" sldId="290"/>
            <ac:grpSpMk id="53" creationId="{00000000-0000-0000-0000-000000000000}"/>
          </ac:grpSpMkLst>
        </pc:grpChg>
        <pc:picChg chg="mod">
          <ac:chgData name="오 희정" userId="583c7afc24b8d2ce" providerId="LiveId" clId="{D51810DC-9F25-4BA1-A893-EB477F6A4BF7}" dt="2019-12-11T17:59:50.331" v="877" actId="1076"/>
          <ac:picMkLst>
            <pc:docMk/>
            <pc:sldMk cId="1680355097" sldId="290"/>
            <ac:picMk id="3" creationId="{321292AE-257F-4D38-A661-095ACD55E23A}"/>
          </ac:picMkLst>
        </pc:picChg>
        <pc:picChg chg="mod modCrop">
          <ac:chgData name="오 희정" userId="583c7afc24b8d2ce" providerId="LiveId" clId="{D51810DC-9F25-4BA1-A893-EB477F6A4BF7}" dt="2019-12-11T17:59:50.331" v="877" actId="1076"/>
          <ac:picMkLst>
            <pc:docMk/>
            <pc:sldMk cId="1680355097" sldId="290"/>
            <ac:picMk id="23" creationId="{AE29EFED-1D37-46AA-BA56-BE8AB7AF09CD}"/>
          </ac:picMkLst>
        </pc:picChg>
      </pc:sldChg>
      <pc:sldChg chg="modSp add del">
        <pc:chgData name="오 희정" userId="583c7afc24b8d2ce" providerId="LiveId" clId="{D51810DC-9F25-4BA1-A893-EB477F6A4BF7}" dt="2019-12-11T18:34:31.835" v="1211" actId="47"/>
        <pc:sldMkLst>
          <pc:docMk/>
          <pc:sldMk cId="3707303829" sldId="291"/>
        </pc:sldMkLst>
        <pc:spChg chg="mod">
          <ac:chgData name="오 희정" userId="583c7afc24b8d2ce" providerId="LiveId" clId="{D51810DC-9F25-4BA1-A893-EB477F6A4BF7}" dt="2019-12-11T18:29:28.017" v="1037" actId="20577"/>
          <ac:spMkLst>
            <pc:docMk/>
            <pc:sldMk cId="3707303829" sldId="291"/>
            <ac:spMk id="60" creationId="{A59D8662-1714-4C3D-8297-E1BAFC94EFC5}"/>
          </ac:spMkLst>
        </pc:spChg>
      </pc:sldChg>
      <pc:sldChg chg="add del">
        <pc:chgData name="오 희정" userId="583c7afc24b8d2ce" providerId="LiveId" clId="{D51810DC-9F25-4BA1-A893-EB477F6A4BF7}" dt="2019-12-11T18:29:32.596" v="1038" actId="47"/>
        <pc:sldMkLst>
          <pc:docMk/>
          <pc:sldMk cId="1715927113" sldId="292"/>
        </pc:sldMkLst>
      </pc:sldChg>
      <pc:sldChg chg="addSp delSp modSp add">
        <pc:chgData name="오 희정" userId="583c7afc24b8d2ce" providerId="LiveId" clId="{D51810DC-9F25-4BA1-A893-EB477F6A4BF7}" dt="2019-12-11T18:36:52.241" v="1270"/>
        <pc:sldMkLst>
          <pc:docMk/>
          <pc:sldMk cId="2246703225" sldId="292"/>
        </pc:sldMkLst>
        <pc:spChg chg="mod">
          <ac:chgData name="오 희정" userId="583c7afc24b8d2ce" providerId="LiveId" clId="{D51810DC-9F25-4BA1-A893-EB477F6A4BF7}" dt="2019-12-11T18:34:51.780" v="1241" actId="14100"/>
          <ac:spMkLst>
            <pc:docMk/>
            <pc:sldMk cId="2246703225" sldId="292"/>
            <ac:spMk id="65" creationId="{27D28C61-F8AF-4F9C-8EB5-AE6E9ECBCC12}"/>
          </ac:spMkLst>
        </pc:spChg>
        <pc:spChg chg="mod">
          <ac:chgData name="오 희정" userId="583c7afc24b8d2ce" providerId="LiveId" clId="{D51810DC-9F25-4BA1-A893-EB477F6A4BF7}" dt="2019-12-11T18:34:47.800" v="1240" actId="14100"/>
          <ac:spMkLst>
            <pc:docMk/>
            <pc:sldMk cId="2246703225" sldId="292"/>
            <ac:spMk id="66" creationId="{C6078A4F-53FB-4198-B6BD-EA97B97B21DE}"/>
          </ac:spMkLst>
        </pc:spChg>
        <pc:grpChg chg="del">
          <ac:chgData name="오 희정" userId="583c7afc24b8d2ce" providerId="LiveId" clId="{D51810DC-9F25-4BA1-A893-EB477F6A4BF7}" dt="2019-12-11T18:36:51.902" v="1269" actId="478"/>
          <ac:grpSpMkLst>
            <pc:docMk/>
            <pc:sldMk cId="2246703225" sldId="292"/>
            <ac:grpSpMk id="53" creationId="{00000000-0000-0000-0000-000000000000}"/>
          </ac:grpSpMkLst>
        </pc:grpChg>
        <pc:grpChg chg="add">
          <ac:chgData name="오 희정" userId="583c7afc24b8d2ce" providerId="LiveId" clId="{D51810DC-9F25-4BA1-A893-EB477F6A4BF7}" dt="2019-12-11T18:36:52.241" v="1270"/>
          <ac:grpSpMkLst>
            <pc:docMk/>
            <pc:sldMk cId="2246703225" sldId="292"/>
            <ac:grpSpMk id="61" creationId="{CE14F984-A144-4DE9-B774-26CAD4A65DFA}"/>
          </ac:grpSpMkLst>
        </pc:grpChg>
      </pc:sldChg>
      <pc:sldChg chg="add">
        <pc:chgData name="오 희정" userId="583c7afc24b8d2ce" providerId="LiveId" clId="{D51810DC-9F25-4BA1-A893-EB477F6A4BF7}" dt="2019-12-11T18:38:54.084" v="1309"/>
        <pc:sldMkLst>
          <pc:docMk/>
          <pc:sldMk cId="666125160" sldId="293"/>
        </pc:sldMkLst>
      </pc:sldChg>
      <pc:sldChg chg="add del">
        <pc:chgData name="오 희정" userId="583c7afc24b8d2ce" providerId="LiveId" clId="{D51810DC-9F25-4BA1-A893-EB477F6A4BF7}" dt="2019-12-11T18:29:33.970" v="1039" actId="47"/>
        <pc:sldMkLst>
          <pc:docMk/>
          <pc:sldMk cId="878347062" sldId="293"/>
        </pc:sldMkLst>
      </pc:sldChg>
      <pc:sldChg chg="add del">
        <pc:chgData name="오 희정" userId="583c7afc24b8d2ce" providerId="LiveId" clId="{D51810DC-9F25-4BA1-A893-EB477F6A4BF7}" dt="2019-12-11T18:34:32.951" v="1212" actId="47"/>
        <pc:sldMkLst>
          <pc:docMk/>
          <pc:sldMk cId="1010588487" sldId="293"/>
        </pc:sldMkLst>
      </pc:sldChg>
      <pc:sldChg chg="modSp add del">
        <pc:chgData name="오 희정" userId="583c7afc24b8d2ce" providerId="LiveId" clId="{D51810DC-9F25-4BA1-A893-EB477F6A4BF7}" dt="2019-12-11T18:38:49.681" v="1308" actId="47"/>
        <pc:sldMkLst>
          <pc:docMk/>
          <pc:sldMk cId="2150188294" sldId="293"/>
        </pc:sldMkLst>
        <pc:spChg chg="mod">
          <ac:chgData name="오 희정" userId="583c7afc24b8d2ce" providerId="LiveId" clId="{D51810DC-9F25-4BA1-A893-EB477F6A4BF7}" dt="2019-12-11T18:38:29.037" v="1305"/>
          <ac:spMkLst>
            <pc:docMk/>
            <pc:sldMk cId="2150188294" sldId="293"/>
            <ac:spMk id="91" creationId="{0336FC8E-8510-4A13-AFC1-1F110A5C780C}"/>
          </ac:spMkLst>
        </pc:spChg>
        <pc:grpChg chg="mod">
          <ac:chgData name="오 희정" userId="583c7afc24b8d2ce" providerId="LiveId" clId="{D51810DC-9F25-4BA1-A893-EB477F6A4BF7}" dt="2019-12-11T18:36:22.230" v="1264" actId="1035"/>
          <ac:grpSpMkLst>
            <pc:docMk/>
            <pc:sldMk cId="2150188294" sldId="293"/>
            <ac:grpSpMk id="86" creationId="{EED28732-7087-4754-80FD-B96ABF1C8072}"/>
          </ac:grpSpMkLst>
        </pc:grpChg>
      </pc:sldChg>
      <pc:sldChg chg="add del">
        <pc:chgData name="오 희정" userId="583c7afc24b8d2ce" providerId="LiveId" clId="{D51810DC-9F25-4BA1-A893-EB477F6A4BF7}" dt="2019-12-11T18:36:12.752" v="1261"/>
        <pc:sldMkLst>
          <pc:docMk/>
          <pc:sldMk cId="2623060964" sldId="294"/>
        </pc:sldMkLst>
      </pc:sldChg>
      <pc:sldChg chg="addSp modSp add ord">
        <pc:chgData name="오 희정" userId="583c7afc24b8d2ce" providerId="LiveId" clId="{D51810DC-9F25-4BA1-A893-EB477F6A4BF7}" dt="2019-12-11T19:09:25.110" v="1949"/>
        <pc:sldMkLst>
          <pc:docMk/>
          <pc:sldMk cId="2687396229" sldId="294"/>
        </pc:sldMkLst>
        <pc:spChg chg="add mod">
          <ac:chgData name="오 희정" userId="583c7afc24b8d2ce" providerId="LiveId" clId="{D51810DC-9F25-4BA1-A893-EB477F6A4BF7}" dt="2019-12-11T18:54:35.067" v="1331" actId="14100"/>
          <ac:spMkLst>
            <pc:docMk/>
            <pc:sldMk cId="2687396229" sldId="294"/>
            <ac:spMk id="35" creationId="{7DDB58FD-4808-46F5-AEC0-C25A10A43A02}"/>
          </ac:spMkLst>
        </pc:spChg>
        <pc:spChg chg="mod">
          <ac:chgData name="오 희정" userId="583c7afc24b8d2ce" providerId="LiveId" clId="{D51810DC-9F25-4BA1-A893-EB477F6A4BF7}" dt="2019-12-11T18:50:18.960" v="1317"/>
          <ac:spMkLst>
            <pc:docMk/>
            <pc:sldMk cId="2687396229" sldId="294"/>
            <ac:spMk id="76" creationId="{72DC6282-4164-4434-9B16-C971291F11F1}"/>
          </ac:spMkLst>
        </pc:spChg>
        <pc:grpChg chg="add">
          <ac:chgData name="오 희정" userId="583c7afc24b8d2ce" providerId="LiveId" clId="{D51810DC-9F25-4BA1-A893-EB477F6A4BF7}" dt="2019-12-11T18:50:03.593" v="1314"/>
          <ac:grpSpMkLst>
            <pc:docMk/>
            <pc:sldMk cId="2687396229" sldId="294"/>
            <ac:grpSpMk id="28" creationId="{9AC118CE-0368-48A5-8AE4-E980B8C0858C}"/>
          </ac:grpSpMkLst>
        </pc:grpChg>
      </pc:sldChg>
      <pc:sldChg chg="addSp delSp modSp add">
        <pc:chgData name="오 희정" userId="583c7afc24b8d2ce" providerId="LiveId" clId="{D51810DC-9F25-4BA1-A893-EB477F6A4BF7}" dt="2019-12-11T19:09:49.658" v="1966" actId="1035"/>
        <pc:sldMkLst>
          <pc:docMk/>
          <pc:sldMk cId="1348767098" sldId="295"/>
        </pc:sldMkLst>
        <pc:spChg chg="mod">
          <ac:chgData name="오 희정" userId="583c7afc24b8d2ce" providerId="LiveId" clId="{D51810DC-9F25-4BA1-A893-EB477F6A4BF7}" dt="2019-12-11T18:50:43.634" v="1326" actId="1036"/>
          <ac:spMkLst>
            <pc:docMk/>
            <pc:sldMk cId="1348767098" sldId="295"/>
            <ac:spMk id="23" creationId="{2CE26C3E-CDFD-4C10-88AB-DB05744B2024}"/>
          </ac:spMkLst>
        </pc:spChg>
        <pc:spChg chg="mod">
          <ac:chgData name="오 희정" userId="583c7afc24b8d2ce" providerId="LiveId" clId="{D51810DC-9F25-4BA1-A893-EB477F6A4BF7}" dt="2019-12-11T19:09:35.722" v="1951" actId="1076"/>
          <ac:spMkLst>
            <pc:docMk/>
            <pc:sldMk cId="1348767098" sldId="295"/>
            <ac:spMk id="25" creationId="{09E2F338-3C42-4819-9B9A-D4C028FDA82B}"/>
          </ac:spMkLst>
        </pc:spChg>
        <pc:spChg chg="mod">
          <ac:chgData name="오 희정" userId="583c7afc24b8d2ce" providerId="LiveId" clId="{D51810DC-9F25-4BA1-A893-EB477F6A4BF7}" dt="2019-12-11T19:09:49.658" v="1966" actId="1035"/>
          <ac:spMkLst>
            <pc:docMk/>
            <pc:sldMk cId="1348767098" sldId="295"/>
            <ac:spMk id="36" creationId="{E86417B7-9308-457F-A95D-DA63CFEB5F01}"/>
          </ac:spMkLst>
        </pc:spChg>
        <pc:spChg chg="add">
          <ac:chgData name="오 희정" userId="583c7afc24b8d2ce" providerId="LiveId" clId="{D51810DC-9F25-4BA1-A893-EB477F6A4BF7}" dt="2019-12-11T18:50:28.508" v="1319"/>
          <ac:spMkLst>
            <pc:docMk/>
            <pc:sldMk cId="1348767098" sldId="295"/>
            <ac:spMk id="39" creationId="{0C802CC1-E13B-43BA-9DA0-A4EB0AAB86EB}"/>
          </ac:spMkLst>
        </pc:spChg>
        <pc:spChg chg="mod">
          <ac:chgData name="오 희정" userId="583c7afc24b8d2ce" providerId="LiveId" clId="{D51810DC-9F25-4BA1-A893-EB477F6A4BF7}" dt="2019-12-11T18:50:15.288" v="1316"/>
          <ac:spMkLst>
            <pc:docMk/>
            <pc:sldMk cId="1348767098" sldId="295"/>
            <ac:spMk id="76" creationId="{72DC6282-4164-4434-9B16-C971291F11F1}"/>
          </ac:spMkLst>
        </pc:spChg>
        <pc:spChg chg="del">
          <ac:chgData name="오 희정" userId="583c7afc24b8d2ce" providerId="LiveId" clId="{D51810DC-9F25-4BA1-A893-EB477F6A4BF7}" dt="2019-12-11T18:50:28.131" v="1318" actId="478"/>
          <ac:spMkLst>
            <pc:docMk/>
            <pc:sldMk cId="1348767098" sldId="295"/>
            <ac:spMk id="102" creationId="{B842B166-4329-4221-8B05-E320FC31A5D7}"/>
          </ac:spMkLst>
        </pc:spChg>
        <pc:grpChg chg="mod">
          <ac:chgData name="오 희정" userId="583c7afc24b8d2ce" providerId="LiveId" clId="{D51810DC-9F25-4BA1-A893-EB477F6A4BF7}" dt="2019-12-11T18:50:43.634" v="1326" actId="1036"/>
          <ac:grpSpMkLst>
            <pc:docMk/>
            <pc:sldMk cId="1348767098" sldId="295"/>
            <ac:grpSpMk id="13" creationId="{AA76D66D-272B-4F9B-9346-3CB9B4DFFBF2}"/>
          </ac:grpSpMkLst>
        </pc:grpChg>
        <pc:grpChg chg="add">
          <ac:chgData name="오 희정" userId="583c7afc24b8d2ce" providerId="LiveId" clId="{D51810DC-9F25-4BA1-A893-EB477F6A4BF7}" dt="2019-12-11T18:50:05.213" v="1315"/>
          <ac:grpSpMkLst>
            <pc:docMk/>
            <pc:sldMk cId="1348767098" sldId="295"/>
            <ac:grpSpMk id="31" creationId="{28AECD9D-6FB5-4301-9416-036566F4957E}"/>
          </ac:grpSpMkLst>
        </pc:grpChg>
        <pc:grpChg chg="del">
          <ac:chgData name="오 희정" userId="583c7afc24b8d2ce" providerId="LiveId" clId="{D51810DC-9F25-4BA1-A893-EB477F6A4BF7}" dt="2019-12-11T18:50:32.241" v="1320" actId="478"/>
          <ac:grpSpMkLst>
            <pc:docMk/>
            <pc:sldMk cId="1348767098" sldId="295"/>
            <ac:grpSpMk id="53" creationId="{00000000-0000-0000-0000-000000000000}"/>
          </ac:grpSpMkLst>
        </pc:grpChg>
        <pc:picChg chg="mod">
          <ac:chgData name="오 희정" userId="583c7afc24b8d2ce" providerId="LiveId" clId="{D51810DC-9F25-4BA1-A893-EB477F6A4BF7}" dt="2019-12-11T18:50:43.634" v="1326" actId="1036"/>
          <ac:picMkLst>
            <pc:docMk/>
            <pc:sldMk cId="1348767098" sldId="295"/>
            <ac:picMk id="4" creationId="{8C3184AD-4256-4632-AC78-7F85E1B988F5}"/>
          </ac:picMkLst>
        </pc:picChg>
      </pc:sldChg>
    </pc:docChg>
  </pc:docChgLst>
  <pc:docChgLst>
    <pc:chgData name="오 희정" userId="583c7afc24b8d2ce" providerId="LiveId" clId="{B19B704B-C040-4815-9CB7-ACDB808869E0}"/>
    <pc:docChg chg="undo redo custSel addSld delSld modSld sldOrd">
      <pc:chgData name="오 희정" userId="583c7afc24b8d2ce" providerId="LiveId" clId="{B19B704B-C040-4815-9CB7-ACDB808869E0}" dt="2019-12-12T01:41:33.733" v="3218" actId="1038"/>
      <pc:docMkLst>
        <pc:docMk/>
      </pc:docMkLst>
      <pc:sldChg chg="addSp delSp modSp modAnim">
        <pc:chgData name="오 희정" userId="583c7afc24b8d2ce" providerId="LiveId" clId="{B19B704B-C040-4815-9CB7-ACDB808869E0}" dt="2019-12-12T01:05:44.713" v="2196" actId="207"/>
        <pc:sldMkLst>
          <pc:docMk/>
          <pc:sldMk cId="2854230997" sldId="272"/>
        </pc:sldMkLst>
        <pc:spChg chg="add mod">
          <ac:chgData name="오 희정" userId="583c7afc24b8d2ce" providerId="LiveId" clId="{B19B704B-C040-4815-9CB7-ACDB808869E0}" dt="2019-12-12T01:05:44.713" v="2196" actId="207"/>
          <ac:spMkLst>
            <pc:docMk/>
            <pc:sldMk cId="2854230997" sldId="272"/>
            <ac:spMk id="3" creationId="{4FA1B3B5-6BE3-496C-B1E7-BDAED70747D0}"/>
          </ac:spMkLst>
        </pc:spChg>
        <pc:spChg chg="mod">
          <ac:chgData name="오 희정" userId="583c7afc24b8d2ce" providerId="LiveId" clId="{B19B704B-C040-4815-9CB7-ACDB808869E0}" dt="2019-12-12T00:11:16.416" v="2093" actId="207"/>
          <ac:spMkLst>
            <pc:docMk/>
            <pc:sldMk cId="2854230997" sldId="272"/>
            <ac:spMk id="82" creationId="{00000000-0000-0000-0000-000000000000}"/>
          </ac:spMkLst>
        </pc:spChg>
        <pc:grpChg chg="add del mod">
          <ac:chgData name="오 희정" userId="583c7afc24b8d2ce" providerId="LiveId" clId="{B19B704B-C040-4815-9CB7-ACDB808869E0}" dt="2019-12-12T00:12:37.307" v="2100"/>
          <ac:grpSpMkLst>
            <pc:docMk/>
            <pc:sldMk cId="2854230997" sldId="272"/>
            <ac:grpSpMk id="18" creationId="{23104588-D1B7-4F9D-AD34-F2B481649445}"/>
          </ac:grpSpMkLst>
        </pc:grpChg>
        <pc:grpChg chg="add">
          <ac:chgData name="오 희정" userId="583c7afc24b8d2ce" providerId="LiveId" clId="{B19B704B-C040-4815-9CB7-ACDB808869E0}" dt="2019-12-12T00:12:38.906" v="2102"/>
          <ac:grpSpMkLst>
            <pc:docMk/>
            <pc:sldMk cId="2854230997" sldId="272"/>
            <ac:grpSpMk id="24" creationId="{C4D7C153-276A-4534-A143-2F871A34AC42}"/>
          </ac:grpSpMkLst>
        </pc:grpChg>
        <pc:grpChg chg="del mod">
          <ac:chgData name="오 희정" userId="583c7afc24b8d2ce" providerId="LiveId" clId="{B19B704B-C040-4815-9CB7-ACDB808869E0}" dt="2019-12-12T00:12:38.631" v="2101" actId="478"/>
          <ac:grpSpMkLst>
            <pc:docMk/>
            <pc:sldMk cId="2854230997" sldId="272"/>
            <ac:grpSpMk id="53" creationId="{00000000-0000-0000-0000-000000000000}"/>
          </ac:grpSpMkLst>
        </pc:grpChg>
        <pc:picChg chg="add mod">
          <ac:chgData name="오 희정" userId="583c7afc24b8d2ce" providerId="LiveId" clId="{B19B704B-C040-4815-9CB7-ACDB808869E0}" dt="2019-12-12T00:56:17.774" v="2137" actId="1076"/>
          <ac:picMkLst>
            <pc:docMk/>
            <pc:sldMk cId="2854230997" sldId="272"/>
            <ac:picMk id="2" creationId="{09AEB139-418B-4D80-A19F-5E03579EDE13}"/>
          </ac:picMkLst>
        </pc:picChg>
      </pc:sldChg>
      <pc:sldChg chg="addSp delSp modSp">
        <pc:chgData name="오 희정" userId="583c7afc24b8d2ce" providerId="LiveId" clId="{B19B704B-C040-4815-9CB7-ACDB808869E0}" dt="2019-12-12T00:56:10.481" v="2135"/>
        <pc:sldMkLst>
          <pc:docMk/>
          <pc:sldMk cId="513930422" sldId="273"/>
        </pc:sldMkLst>
        <pc:spChg chg="add del mod">
          <ac:chgData name="오 희정" userId="583c7afc24b8d2ce" providerId="LiveId" clId="{B19B704B-C040-4815-9CB7-ACDB808869E0}" dt="2019-12-12T00:56:10.481" v="2135"/>
          <ac:spMkLst>
            <pc:docMk/>
            <pc:sldMk cId="513930422" sldId="273"/>
            <ac:spMk id="2" creationId="{1278EFC5-7B95-4E0D-A35A-F843FF750933}"/>
          </ac:spMkLst>
        </pc:spChg>
        <pc:spChg chg="del">
          <ac:chgData name="오 희정" userId="583c7afc24b8d2ce" providerId="LiveId" clId="{B19B704B-C040-4815-9CB7-ACDB808869E0}" dt="2019-12-12T00:16:13.800" v="2110" actId="478"/>
          <ac:spMkLst>
            <pc:docMk/>
            <pc:sldMk cId="513930422" sldId="273"/>
            <ac:spMk id="6" creationId="{00000000-0000-0000-0000-000000000000}"/>
          </ac:spMkLst>
        </pc:spChg>
        <pc:spChg chg="add">
          <ac:chgData name="오 희정" userId="583c7afc24b8d2ce" providerId="LiveId" clId="{B19B704B-C040-4815-9CB7-ACDB808869E0}" dt="2019-12-12T00:16:18.846" v="2111"/>
          <ac:spMkLst>
            <pc:docMk/>
            <pc:sldMk cId="513930422" sldId="273"/>
            <ac:spMk id="19" creationId="{2FE2DDFF-FD9F-4ECB-917E-64546934C1EB}"/>
          </ac:spMkLst>
        </pc:spChg>
        <pc:spChg chg="mod">
          <ac:chgData name="오 희정" userId="583c7afc24b8d2ce" providerId="LiveId" clId="{B19B704B-C040-4815-9CB7-ACDB808869E0}" dt="2019-12-12T00:56:01.708" v="2131" actId="20577"/>
          <ac:spMkLst>
            <pc:docMk/>
            <pc:sldMk cId="513930422" sldId="273"/>
            <ac:spMk id="34" creationId="{6E1EE2CD-3C0F-4326-995E-1B81DA5EDD51}"/>
          </ac:spMkLst>
        </pc:spChg>
        <pc:spChg chg="ord">
          <ac:chgData name="오 희정" userId="583c7afc24b8d2ce" providerId="LiveId" clId="{B19B704B-C040-4815-9CB7-ACDB808869E0}" dt="2019-12-12T00:16:28.359" v="2112" actId="166"/>
          <ac:spMkLst>
            <pc:docMk/>
            <pc:sldMk cId="513930422" sldId="273"/>
            <ac:spMk id="41" creationId="{C00187BC-39CD-400E-885F-1548F32E3BEF}"/>
          </ac:spMkLst>
        </pc:spChg>
        <pc:spChg chg="ord">
          <ac:chgData name="오 희정" userId="583c7afc24b8d2ce" providerId="LiveId" clId="{B19B704B-C040-4815-9CB7-ACDB808869E0}" dt="2019-12-12T00:16:28.359" v="2112" actId="166"/>
          <ac:spMkLst>
            <pc:docMk/>
            <pc:sldMk cId="513930422" sldId="273"/>
            <ac:spMk id="62" creationId="{00000000-0000-0000-0000-000000000000}"/>
          </ac:spMkLst>
        </pc:spChg>
        <pc:spChg chg="ord">
          <ac:chgData name="오 희정" userId="583c7afc24b8d2ce" providerId="LiveId" clId="{B19B704B-C040-4815-9CB7-ACDB808869E0}" dt="2019-12-12T00:16:28.359" v="2112" actId="166"/>
          <ac:spMkLst>
            <pc:docMk/>
            <pc:sldMk cId="513930422" sldId="273"/>
            <ac:spMk id="141" creationId="{00000000-0000-0000-0000-000000000000}"/>
          </ac:spMkLst>
        </pc:spChg>
        <pc:grpChg chg="ord">
          <ac:chgData name="오 희정" userId="583c7afc24b8d2ce" providerId="LiveId" clId="{B19B704B-C040-4815-9CB7-ACDB808869E0}" dt="2019-12-12T00:16:28.359" v="2112" actId="166"/>
          <ac:grpSpMkLst>
            <pc:docMk/>
            <pc:sldMk cId="513930422" sldId="273"/>
            <ac:grpSpMk id="36" creationId="{3C839904-25E7-499E-BAA3-475B33F606E5}"/>
          </ac:grpSpMkLst>
        </pc:grpChg>
      </pc:sldChg>
      <pc:sldChg chg="del">
        <pc:chgData name="오 희정" userId="583c7afc24b8d2ce" providerId="LiveId" clId="{B19B704B-C040-4815-9CB7-ACDB808869E0}" dt="2019-12-11T23:46:20.210" v="1461" actId="47"/>
        <pc:sldMkLst>
          <pc:docMk/>
          <pc:sldMk cId="1747086490" sldId="276"/>
        </pc:sldMkLst>
      </pc:sldChg>
      <pc:sldChg chg="del">
        <pc:chgData name="오 희정" userId="583c7afc24b8d2ce" providerId="LiveId" clId="{B19B704B-C040-4815-9CB7-ACDB808869E0}" dt="2019-12-11T23:50:11.999" v="1537" actId="47"/>
        <pc:sldMkLst>
          <pc:docMk/>
          <pc:sldMk cId="1612657818" sldId="280"/>
        </pc:sldMkLst>
      </pc:sldChg>
      <pc:sldChg chg="del">
        <pc:chgData name="오 희정" userId="583c7afc24b8d2ce" providerId="LiveId" clId="{B19B704B-C040-4815-9CB7-ACDB808869E0}" dt="2019-12-11T23:55:07.628" v="1609" actId="47"/>
        <pc:sldMkLst>
          <pc:docMk/>
          <pc:sldMk cId="1295714755" sldId="281"/>
        </pc:sldMkLst>
      </pc:sldChg>
      <pc:sldChg chg="modSp">
        <pc:chgData name="오 희정" userId="583c7afc24b8d2ce" providerId="LiveId" clId="{B19B704B-C040-4815-9CB7-ACDB808869E0}" dt="2019-12-12T01:01:46.989" v="2195" actId="1076"/>
        <pc:sldMkLst>
          <pc:docMk/>
          <pc:sldMk cId="1680355097" sldId="290"/>
        </pc:sldMkLst>
        <pc:spChg chg="mod">
          <ac:chgData name="오 희정" userId="583c7afc24b8d2ce" providerId="LiveId" clId="{B19B704B-C040-4815-9CB7-ACDB808869E0}" dt="2019-12-12T01:01:46.989" v="2195" actId="1076"/>
          <ac:spMkLst>
            <pc:docMk/>
            <pc:sldMk cId="1680355097" sldId="290"/>
            <ac:spMk id="24" creationId="{5B69F318-C2E1-470B-938E-EBA482668BBA}"/>
          </ac:spMkLst>
        </pc:spChg>
        <pc:spChg chg="mod">
          <ac:chgData name="오 희정" userId="583c7afc24b8d2ce" providerId="LiveId" clId="{B19B704B-C040-4815-9CB7-ACDB808869E0}" dt="2019-12-12T01:01:46.989" v="2195" actId="1076"/>
          <ac:spMkLst>
            <pc:docMk/>
            <pc:sldMk cId="1680355097" sldId="290"/>
            <ac:spMk id="26" creationId="{6CA8B7BB-2F80-4BFB-BE7C-CAF53AD21454}"/>
          </ac:spMkLst>
        </pc:spChg>
        <pc:spChg chg="mod">
          <ac:chgData name="오 희정" userId="583c7afc24b8d2ce" providerId="LiveId" clId="{B19B704B-C040-4815-9CB7-ACDB808869E0}" dt="2019-12-12T01:01:46.989" v="2195" actId="1076"/>
          <ac:spMkLst>
            <pc:docMk/>
            <pc:sldMk cId="1680355097" sldId="290"/>
            <ac:spMk id="27" creationId="{7F06E5F2-AAF5-4BA5-A0A9-295D59EBFED1}"/>
          </ac:spMkLst>
        </pc:spChg>
        <pc:spChg chg="mod">
          <ac:chgData name="오 희정" userId="583c7afc24b8d2ce" providerId="LiveId" clId="{B19B704B-C040-4815-9CB7-ACDB808869E0}" dt="2019-12-12T01:01:46.989" v="2195" actId="1076"/>
          <ac:spMkLst>
            <pc:docMk/>
            <pc:sldMk cId="1680355097" sldId="290"/>
            <ac:spMk id="28" creationId="{03464CCD-CCFF-41D1-9ACC-1B3E5E2FFFE0}"/>
          </ac:spMkLst>
        </pc:spChg>
        <pc:spChg chg="mod">
          <ac:chgData name="오 희정" userId="583c7afc24b8d2ce" providerId="LiveId" clId="{B19B704B-C040-4815-9CB7-ACDB808869E0}" dt="2019-12-12T01:01:46.989" v="2195" actId="1076"/>
          <ac:spMkLst>
            <pc:docMk/>
            <pc:sldMk cId="1680355097" sldId="290"/>
            <ac:spMk id="29" creationId="{6DEDA639-F732-46FA-88DC-51D031A06BBC}"/>
          </ac:spMkLst>
        </pc:spChg>
        <pc:spChg chg="mod">
          <ac:chgData name="오 희정" userId="583c7afc24b8d2ce" providerId="LiveId" clId="{B19B704B-C040-4815-9CB7-ACDB808869E0}" dt="2019-12-12T01:01:46.989" v="2195" actId="1076"/>
          <ac:spMkLst>
            <pc:docMk/>
            <pc:sldMk cId="1680355097" sldId="290"/>
            <ac:spMk id="30" creationId="{F1E91ED5-3E97-4955-8FED-788D2A62CE9E}"/>
          </ac:spMkLst>
        </pc:spChg>
        <pc:picChg chg="mod">
          <ac:chgData name="오 희정" userId="583c7afc24b8d2ce" providerId="LiveId" clId="{B19B704B-C040-4815-9CB7-ACDB808869E0}" dt="2019-12-12T01:01:46.989" v="2195" actId="1076"/>
          <ac:picMkLst>
            <pc:docMk/>
            <pc:sldMk cId="1680355097" sldId="290"/>
            <ac:picMk id="3" creationId="{321292AE-257F-4D38-A661-095ACD55E23A}"/>
          </ac:picMkLst>
        </pc:picChg>
        <pc:picChg chg="mod">
          <ac:chgData name="오 희정" userId="583c7afc24b8d2ce" providerId="LiveId" clId="{B19B704B-C040-4815-9CB7-ACDB808869E0}" dt="2019-12-12T01:01:46.989" v="2195" actId="1076"/>
          <ac:picMkLst>
            <pc:docMk/>
            <pc:sldMk cId="1680355097" sldId="290"/>
            <ac:picMk id="23" creationId="{AE29EFED-1D37-46AA-BA56-BE8AB7AF09CD}"/>
          </ac:picMkLst>
        </pc:picChg>
      </pc:sldChg>
      <pc:sldChg chg="modSp">
        <pc:chgData name="오 희정" userId="583c7afc24b8d2ce" providerId="LiveId" clId="{B19B704B-C040-4815-9CB7-ACDB808869E0}" dt="2019-12-12T00:01:39.809" v="1649" actId="1582"/>
        <pc:sldMkLst>
          <pc:docMk/>
          <pc:sldMk cId="853339867" sldId="291"/>
        </pc:sldMkLst>
        <pc:spChg chg="mod">
          <ac:chgData name="오 희정" userId="583c7afc24b8d2ce" providerId="LiveId" clId="{B19B704B-C040-4815-9CB7-ACDB808869E0}" dt="2019-12-12T00:01:26.125" v="1647" actId="1582"/>
          <ac:spMkLst>
            <pc:docMk/>
            <pc:sldMk cId="853339867" sldId="291"/>
            <ac:spMk id="3" creationId="{7DB9F1BE-D419-4FA6-9CFE-F9225F589954}"/>
          </ac:spMkLst>
        </pc:spChg>
        <pc:spChg chg="mod">
          <ac:chgData name="오 희정" userId="583c7afc24b8d2ce" providerId="LiveId" clId="{B19B704B-C040-4815-9CB7-ACDB808869E0}" dt="2019-12-12T00:01:14.425" v="1645" actId="1076"/>
          <ac:spMkLst>
            <pc:docMk/>
            <pc:sldMk cId="853339867" sldId="291"/>
            <ac:spMk id="48" creationId="{5E0D7FB4-7083-4F0C-A76C-29A7E01166ED}"/>
          </ac:spMkLst>
        </pc:spChg>
        <pc:spChg chg="mod">
          <ac:chgData name="오 희정" userId="583c7afc24b8d2ce" providerId="LiveId" clId="{B19B704B-C040-4815-9CB7-ACDB808869E0}" dt="2019-12-12T00:01:39.809" v="1649" actId="1582"/>
          <ac:spMkLst>
            <pc:docMk/>
            <pc:sldMk cId="853339867" sldId="291"/>
            <ac:spMk id="50" creationId="{3B304DCC-18AE-40C7-9346-E7E8C95D93EC}"/>
          </ac:spMkLst>
        </pc:spChg>
        <pc:spChg chg="mod">
          <ac:chgData name="오 희정" userId="583c7afc24b8d2ce" providerId="LiveId" clId="{B19B704B-C040-4815-9CB7-ACDB808869E0}" dt="2019-12-11T23:59:27.415" v="1621" actId="1076"/>
          <ac:spMkLst>
            <pc:docMk/>
            <pc:sldMk cId="853339867" sldId="291"/>
            <ac:spMk id="56" creationId="{28E28598-466C-4FA0-A7FC-DA8051DF0E97}"/>
          </ac:spMkLst>
        </pc:spChg>
        <pc:spChg chg="mod">
          <ac:chgData name="오 희정" userId="583c7afc24b8d2ce" providerId="LiveId" clId="{B19B704B-C040-4815-9CB7-ACDB808869E0}" dt="2019-12-11T23:59:43.833" v="1622" actId="1076"/>
          <ac:spMkLst>
            <pc:docMk/>
            <pc:sldMk cId="853339867" sldId="291"/>
            <ac:spMk id="57" creationId="{F04FB985-DC59-46D1-926B-34CDEA96EC98}"/>
          </ac:spMkLst>
        </pc:spChg>
        <pc:spChg chg="mod">
          <ac:chgData name="오 희정" userId="583c7afc24b8d2ce" providerId="LiveId" clId="{B19B704B-C040-4815-9CB7-ACDB808869E0}" dt="2019-12-12T00:00:33.133" v="1639" actId="1038"/>
          <ac:spMkLst>
            <pc:docMk/>
            <pc:sldMk cId="853339867" sldId="291"/>
            <ac:spMk id="62" creationId="{72F6F979-961D-4BA0-83B3-50E4E7F8344A}"/>
          </ac:spMkLst>
        </pc:spChg>
        <pc:spChg chg="mod">
          <ac:chgData name="오 희정" userId="583c7afc24b8d2ce" providerId="LiveId" clId="{B19B704B-C040-4815-9CB7-ACDB808869E0}" dt="2019-12-12T00:00:33.133" v="1639" actId="1038"/>
          <ac:spMkLst>
            <pc:docMk/>
            <pc:sldMk cId="853339867" sldId="291"/>
            <ac:spMk id="71" creationId="{2AA3BEC9-7135-4FF2-8B3B-1D8545C9439B}"/>
          </ac:spMkLst>
        </pc:spChg>
        <pc:picChg chg="mod">
          <ac:chgData name="오 희정" userId="583c7afc24b8d2ce" providerId="LiveId" clId="{B19B704B-C040-4815-9CB7-ACDB808869E0}" dt="2019-12-12T00:01:11.472" v="1644" actId="1076"/>
          <ac:picMkLst>
            <pc:docMk/>
            <pc:sldMk cId="853339867" sldId="291"/>
            <ac:picMk id="2" creationId="{F4F90D3C-86CE-49E0-A08B-9060D5629ED1}"/>
          </ac:picMkLst>
        </pc:picChg>
        <pc:cxnChg chg="mod">
          <ac:chgData name="오 희정" userId="583c7afc24b8d2ce" providerId="LiveId" clId="{B19B704B-C040-4815-9CB7-ACDB808869E0}" dt="2019-12-12T00:00:33.133" v="1639" actId="1038"/>
          <ac:cxnSpMkLst>
            <pc:docMk/>
            <pc:sldMk cId="853339867" sldId="291"/>
            <ac:cxnSpMk id="58" creationId="{4298F82D-AF47-44BD-A9A2-1C23C5446DC2}"/>
          </ac:cxnSpMkLst>
        </pc:cxnChg>
        <pc:cxnChg chg="mod">
          <ac:chgData name="오 희정" userId="583c7afc24b8d2ce" providerId="LiveId" clId="{B19B704B-C040-4815-9CB7-ACDB808869E0}" dt="2019-12-12T00:00:33.133" v="1639" actId="1038"/>
          <ac:cxnSpMkLst>
            <pc:docMk/>
            <pc:sldMk cId="853339867" sldId="291"/>
            <ac:cxnSpMk id="59" creationId="{A44D735D-4986-4F42-90F1-EA66E4018596}"/>
          </ac:cxnSpMkLst>
        </pc:cxnChg>
      </pc:sldChg>
      <pc:sldChg chg="delSp modSp del">
        <pc:chgData name="오 희정" userId="583c7afc24b8d2ce" providerId="LiveId" clId="{B19B704B-C040-4815-9CB7-ACDB808869E0}" dt="2019-12-11T23:49:22.054" v="1535" actId="47"/>
        <pc:sldMkLst>
          <pc:docMk/>
          <pc:sldMk cId="2246703225" sldId="292"/>
        </pc:sldMkLst>
        <pc:spChg chg="mod">
          <ac:chgData name="오 희정" userId="583c7afc24b8d2ce" providerId="LiveId" clId="{B19B704B-C040-4815-9CB7-ACDB808869E0}" dt="2019-12-11T22:24:50.978" v="25" actId="1076"/>
          <ac:spMkLst>
            <pc:docMk/>
            <pc:sldMk cId="2246703225" sldId="292"/>
            <ac:spMk id="2" creationId="{45E33004-7418-42BE-BEA0-D1CB402CA1D4}"/>
          </ac:spMkLst>
        </pc:spChg>
        <pc:spChg chg="mod">
          <ac:chgData name="오 희정" userId="583c7afc24b8d2ce" providerId="LiveId" clId="{B19B704B-C040-4815-9CB7-ACDB808869E0}" dt="2019-12-11T22:24:45.052" v="23" actId="1076"/>
          <ac:spMkLst>
            <pc:docMk/>
            <pc:sldMk cId="2246703225" sldId="292"/>
            <ac:spMk id="9" creationId="{E3A429BB-AA1C-46D5-BB90-2C3437E56D4F}"/>
          </ac:spMkLst>
        </pc:spChg>
        <pc:spChg chg="mod">
          <ac:chgData name="오 희정" userId="583c7afc24b8d2ce" providerId="LiveId" clId="{B19B704B-C040-4815-9CB7-ACDB808869E0}" dt="2019-12-11T22:24:37.563" v="21" actId="1076"/>
          <ac:spMkLst>
            <pc:docMk/>
            <pc:sldMk cId="2246703225" sldId="292"/>
            <ac:spMk id="53" creationId="{A3FDF63B-DD90-499D-8D13-8707691DFC81}"/>
          </ac:spMkLst>
        </pc:spChg>
        <pc:spChg chg="del mod">
          <ac:chgData name="오 희정" userId="583c7afc24b8d2ce" providerId="LiveId" clId="{B19B704B-C040-4815-9CB7-ACDB808869E0}" dt="2019-12-11T22:35:20.811" v="112" actId="478"/>
          <ac:spMkLst>
            <pc:docMk/>
            <pc:sldMk cId="2246703225" sldId="292"/>
            <ac:spMk id="70" creationId="{C28C6181-93E3-4AFC-ABAF-FA91DD4D0256}"/>
          </ac:spMkLst>
        </pc:spChg>
        <pc:spChg chg="mod">
          <ac:chgData name="오 희정" userId="583c7afc24b8d2ce" providerId="LiveId" clId="{B19B704B-C040-4815-9CB7-ACDB808869E0}" dt="2019-12-11T22:21:31.482" v="11" actId="1076"/>
          <ac:spMkLst>
            <pc:docMk/>
            <pc:sldMk cId="2246703225" sldId="292"/>
            <ac:spMk id="72" creationId="{AFA48337-7FBE-4E0A-A155-D83397E4095A}"/>
          </ac:spMkLst>
        </pc:spChg>
        <pc:spChg chg="mod">
          <ac:chgData name="오 희정" userId="583c7afc24b8d2ce" providerId="LiveId" clId="{B19B704B-C040-4815-9CB7-ACDB808869E0}" dt="2019-12-11T22:21:51.034" v="13" actId="1076"/>
          <ac:spMkLst>
            <pc:docMk/>
            <pc:sldMk cId="2246703225" sldId="292"/>
            <ac:spMk id="73" creationId="{E67E8076-1D2B-4CE9-90DF-13B1E150A579}"/>
          </ac:spMkLst>
        </pc:spChg>
        <pc:spChg chg="mod">
          <ac:chgData name="오 희정" userId="583c7afc24b8d2ce" providerId="LiveId" clId="{B19B704B-C040-4815-9CB7-ACDB808869E0}" dt="2019-12-11T22:20:38.261" v="1" actId="1076"/>
          <ac:spMkLst>
            <pc:docMk/>
            <pc:sldMk cId="2246703225" sldId="292"/>
            <ac:spMk id="74" creationId="{FEB597AE-3AA2-4956-95C7-5034804B06EF}"/>
          </ac:spMkLst>
        </pc:spChg>
        <pc:spChg chg="mod">
          <ac:chgData name="오 희정" userId="583c7afc24b8d2ce" providerId="LiveId" clId="{B19B704B-C040-4815-9CB7-ACDB808869E0}" dt="2019-12-11T22:22:05.764" v="15" actId="20577"/>
          <ac:spMkLst>
            <pc:docMk/>
            <pc:sldMk cId="2246703225" sldId="292"/>
            <ac:spMk id="75" creationId="{24DBFA7F-CD1A-4E10-9623-FB15053B7378}"/>
          </ac:spMkLst>
        </pc:spChg>
      </pc:sldChg>
      <pc:sldChg chg="del">
        <pc:chgData name="오 희정" userId="583c7afc24b8d2ce" providerId="LiveId" clId="{B19B704B-C040-4815-9CB7-ACDB808869E0}" dt="2019-12-11T23:50:13.155" v="1538" actId="47"/>
        <pc:sldMkLst>
          <pc:docMk/>
          <pc:sldMk cId="666125160" sldId="293"/>
        </pc:sldMkLst>
      </pc:sldChg>
      <pc:sldChg chg="modSp del">
        <pc:chgData name="오 희정" userId="583c7afc24b8d2ce" providerId="LiveId" clId="{B19B704B-C040-4815-9CB7-ACDB808869E0}" dt="2019-12-12T00:12:55.990" v="2103" actId="47"/>
        <pc:sldMkLst>
          <pc:docMk/>
          <pc:sldMk cId="892610421" sldId="296"/>
        </pc:sldMkLst>
        <pc:spChg chg="mod">
          <ac:chgData name="오 희정" userId="583c7afc24b8d2ce" providerId="LiveId" clId="{B19B704B-C040-4815-9CB7-ACDB808869E0}" dt="2019-12-12T00:11:41.578" v="2094" actId="208"/>
          <ac:spMkLst>
            <pc:docMk/>
            <pc:sldMk cId="892610421" sldId="296"/>
            <ac:spMk id="82" creationId="{00000000-0000-0000-0000-000000000000}"/>
          </ac:spMkLst>
        </pc:spChg>
      </pc:sldChg>
      <pc:sldChg chg="addSp delSp modSp add">
        <pc:chgData name="오 희정" userId="583c7afc24b8d2ce" providerId="LiveId" clId="{B19B704B-C040-4815-9CB7-ACDB808869E0}" dt="2019-12-12T01:30:46.928" v="2897" actId="1035"/>
        <pc:sldMkLst>
          <pc:docMk/>
          <pc:sldMk cId="408443175" sldId="297"/>
        </pc:sldMkLst>
        <pc:spChg chg="add mod">
          <ac:chgData name="오 희정" userId="583c7afc24b8d2ce" providerId="LiveId" clId="{B19B704B-C040-4815-9CB7-ACDB808869E0}" dt="2019-12-12T01:30:46.928" v="2897" actId="1035"/>
          <ac:spMkLst>
            <pc:docMk/>
            <pc:sldMk cId="408443175" sldId="297"/>
            <ac:spMk id="2" creationId="{19C10FAE-0D50-4844-AED7-F315349C069E}"/>
          </ac:spMkLst>
        </pc:spChg>
        <pc:spChg chg="add mod ord">
          <ac:chgData name="오 희정" userId="583c7afc24b8d2ce" providerId="LiveId" clId="{B19B704B-C040-4815-9CB7-ACDB808869E0}" dt="2019-12-12T01:30:46.928" v="2897" actId="1035"/>
          <ac:spMkLst>
            <pc:docMk/>
            <pc:sldMk cId="408443175" sldId="297"/>
            <ac:spMk id="5" creationId="{66906F66-587A-492C-A970-7CEFC8EC0BD5}"/>
          </ac:spMkLst>
        </pc:spChg>
        <pc:spChg chg="add">
          <ac:chgData name="오 희정" userId="583c7afc24b8d2ce" providerId="LiveId" clId="{B19B704B-C040-4815-9CB7-ACDB808869E0}" dt="2019-12-11T22:25:40.895" v="30"/>
          <ac:spMkLst>
            <pc:docMk/>
            <pc:sldMk cId="408443175" sldId="297"/>
            <ac:spMk id="17" creationId="{732640B6-A3EC-446B-8DCD-AFF6CD61D611}"/>
          </ac:spMkLst>
        </pc:spChg>
        <pc:spChg chg="add">
          <ac:chgData name="오 희정" userId="583c7afc24b8d2ce" providerId="LiveId" clId="{B19B704B-C040-4815-9CB7-ACDB808869E0}" dt="2019-12-11T22:25:40.895" v="30"/>
          <ac:spMkLst>
            <pc:docMk/>
            <pc:sldMk cId="408443175" sldId="297"/>
            <ac:spMk id="18" creationId="{94A93616-71E2-4D2C-A28F-2E8835616B2E}"/>
          </ac:spMkLst>
        </pc:spChg>
        <pc:spChg chg="add">
          <ac:chgData name="오 희정" userId="583c7afc24b8d2ce" providerId="LiveId" clId="{B19B704B-C040-4815-9CB7-ACDB808869E0}" dt="2019-12-11T22:25:40.895" v="30"/>
          <ac:spMkLst>
            <pc:docMk/>
            <pc:sldMk cId="408443175" sldId="297"/>
            <ac:spMk id="24" creationId="{50028079-6C5F-4ED8-93BE-8B043DC42452}"/>
          </ac:spMkLst>
        </pc:spChg>
        <pc:spChg chg="mod">
          <ac:chgData name="오 희정" userId="583c7afc24b8d2ce" providerId="LiveId" clId="{B19B704B-C040-4815-9CB7-ACDB808869E0}" dt="2019-12-12T00:12:24.575" v="2098" actId="208"/>
          <ac:spMkLst>
            <pc:docMk/>
            <pc:sldMk cId="408443175" sldId="297"/>
            <ac:spMk id="28" creationId="{6BEE35BA-072B-4F37-B192-D54576C1D86D}"/>
          </ac:spMkLst>
        </pc:spChg>
        <pc:spChg chg="mod">
          <ac:chgData name="오 희정" userId="583c7afc24b8d2ce" providerId="LiveId" clId="{B19B704B-C040-4815-9CB7-ACDB808869E0}" dt="2019-12-11T22:44:21.415" v="642" actId="1076"/>
          <ac:spMkLst>
            <pc:docMk/>
            <pc:sldMk cId="408443175" sldId="297"/>
            <ac:spMk id="33" creationId="{56D6C5B8-406D-4D44-82EB-7AB0C76E9A62}"/>
          </ac:spMkLst>
        </pc:spChg>
        <pc:spChg chg="mod">
          <ac:chgData name="오 희정" userId="583c7afc24b8d2ce" providerId="LiveId" clId="{B19B704B-C040-4815-9CB7-ACDB808869E0}" dt="2019-12-11T22:44:24.984" v="643" actId="1076"/>
          <ac:spMkLst>
            <pc:docMk/>
            <pc:sldMk cId="408443175" sldId="297"/>
            <ac:spMk id="34" creationId="{B6C077F2-AA52-49D0-905D-3CC6984C5B0A}"/>
          </ac:spMkLst>
        </pc:spChg>
        <pc:spChg chg="mod">
          <ac:chgData name="오 희정" userId="583c7afc24b8d2ce" providerId="LiveId" clId="{B19B704B-C040-4815-9CB7-ACDB808869E0}" dt="2019-12-11T22:43:46.260" v="636" actId="207"/>
          <ac:spMkLst>
            <pc:docMk/>
            <pc:sldMk cId="408443175" sldId="297"/>
            <ac:spMk id="35" creationId="{308ADA07-8C81-41BF-9AE6-C1C3CA71ACB9}"/>
          </ac:spMkLst>
        </pc:spChg>
        <pc:spChg chg="mod">
          <ac:chgData name="오 희정" userId="583c7afc24b8d2ce" providerId="LiveId" clId="{B19B704B-C040-4815-9CB7-ACDB808869E0}" dt="2019-12-11T22:43:40.262" v="635" actId="207"/>
          <ac:spMkLst>
            <pc:docMk/>
            <pc:sldMk cId="408443175" sldId="297"/>
            <ac:spMk id="36" creationId="{920BBFFF-4EA1-48B7-BAB4-97233E0E77B4}"/>
          </ac:spMkLst>
        </pc:spChg>
        <pc:spChg chg="add mod">
          <ac:chgData name="오 희정" userId="583c7afc24b8d2ce" providerId="LiveId" clId="{B19B704B-C040-4815-9CB7-ACDB808869E0}" dt="2019-12-12T01:30:46.928" v="2897" actId="1035"/>
          <ac:spMkLst>
            <pc:docMk/>
            <pc:sldMk cId="408443175" sldId="297"/>
            <ac:spMk id="37" creationId="{21086D19-C2CB-49D1-9301-77D9604FA79F}"/>
          </ac:spMkLst>
        </pc:spChg>
        <pc:spChg chg="add mod ord">
          <ac:chgData name="오 희정" userId="583c7afc24b8d2ce" providerId="LiveId" clId="{B19B704B-C040-4815-9CB7-ACDB808869E0}" dt="2019-12-12T01:30:46.928" v="2897" actId="1035"/>
          <ac:spMkLst>
            <pc:docMk/>
            <pc:sldMk cId="408443175" sldId="297"/>
            <ac:spMk id="43" creationId="{C8726A24-5334-42DC-8975-9F8CB34C22C8}"/>
          </ac:spMkLst>
        </pc:spChg>
        <pc:spChg chg="del">
          <ac:chgData name="오 희정" userId="583c7afc24b8d2ce" providerId="LiveId" clId="{B19B704B-C040-4815-9CB7-ACDB808869E0}" dt="2019-12-11T22:25:32.618" v="28" actId="478"/>
          <ac:spMkLst>
            <pc:docMk/>
            <pc:sldMk cId="408443175" sldId="297"/>
            <ac:spMk id="92" creationId="{264E3059-C745-40E8-836B-C7FC437BD35D}"/>
          </ac:spMkLst>
        </pc:spChg>
        <pc:spChg chg="del">
          <ac:chgData name="오 희정" userId="583c7afc24b8d2ce" providerId="LiveId" clId="{B19B704B-C040-4815-9CB7-ACDB808869E0}" dt="2019-12-11T22:25:40.587" v="29" actId="478"/>
          <ac:spMkLst>
            <pc:docMk/>
            <pc:sldMk cId="408443175" sldId="297"/>
            <ac:spMk id="109" creationId="{EBDA69AD-7759-40D1-A073-4692F683585B}"/>
          </ac:spMkLst>
        </pc:spChg>
        <pc:spChg chg="del">
          <ac:chgData name="오 희정" userId="583c7afc24b8d2ce" providerId="LiveId" clId="{B19B704B-C040-4815-9CB7-ACDB808869E0}" dt="2019-12-11T22:25:32.618" v="28" actId="478"/>
          <ac:spMkLst>
            <pc:docMk/>
            <pc:sldMk cId="408443175" sldId="297"/>
            <ac:spMk id="110" creationId="{CCEDE50E-A135-4067-AB0B-3F7994E341AE}"/>
          </ac:spMkLst>
        </pc:spChg>
        <pc:grpChg chg="add">
          <ac:chgData name="오 희정" userId="583c7afc24b8d2ce" providerId="LiveId" clId="{B19B704B-C040-4815-9CB7-ACDB808869E0}" dt="2019-12-11T22:25:40.895" v="30"/>
          <ac:grpSpMkLst>
            <pc:docMk/>
            <pc:sldMk cId="408443175" sldId="297"/>
            <ac:grpSpMk id="19" creationId="{71881E45-DCDF-43B1-B356-B13F8C5E4815}"/>
          </ac:grpSpMkLst>
        </pc:grpChg>
        <pc:grpChg chg="add mod">
          <ac:chgData name="오 희정" userId="583c7afc24b8d2ce" providerId="LiveId" clId="{B19B704B-C040-4815-9CB7-ACDB808869E0}" dt="2019-12-12T00:12:12.617" v="2097" actId="14100"/>
          <ac:grpSpMkLst>
            <pc:docMk/>
            <pc:sldMk cId="408443175" sldId="297"/>
            <ac:grpSpMk id="25" creationId="{99BA9B14-ED8C-4CC2-A347-C9A0DF453628}"/>
          </ac:grpSpMkLst>
        </pc:grpChg>
        <pc:grpChg chg="add mod">
          <ac:chgData name="오 희정" userId="583c7afc24b8d2ce" providerId="LiveId" clId="{B19B704B-C040-4815-9CB7-ACDB808869E0}" dt="2019-12-12T01:30:46.928" v="2897" actId="1035"/>
          <ac:grpSpMkLst>
            <pc:docMk/>
            <pc:sldMk cId="408443175" sldId="297"/>
            <ac:grpSpMk id="32" creationId="{8573CC19-D7C8-4D49-A28D-1ACBAF6FFB3F}"/>
          </ac:grpSpMkLst>
        </pc:grpChg>
        <pc:grpChg chg="del">
          <ac:chgData name="오 희정" userId="583c7afc24b8d2ce" providerId="LiveId" clId="{B19B704B-C040-4815-9CB7-ACDB808869E0}" dt="2019-12-11T22:25:51.101" v="31" actId="478"/>
          <ac:grpSpMkLst>
            <pc:docMk/>
            <pc:sldMk cId="408443175" sldId="297"/>
            <ac:grpSpMk id="53" creationId="{00000000-0000-0000-0000-000000000000}"/>
          </ac:grpSpMkLst>
        </pc:grpChg>
        <pc:grpChg chg="del">
          <ac:chgData name="오 희정" userId="583c7afc24b8d2ce" providerId="LiveId" clId="{B19B704B-C040-4815-9CB7-ACDB808869E0}" dt="2019-12-11T22:25:32.618" v="28" actId="478"/>
          <ac:grpSpMkLst>
            <pc:docMk/>
            <pc:sldMk cId="408443175" sldId="297"/>
            <ac:grpSpMk id="59" creationId="{C242467B-3957-453D-9CC1-160E7AA79D1E}"/>
          </ac:grpSpMkLst>
        </pc:grpChg>
        <pc:picChg chg="add mod">
          <ac:chgData name="오 희정" userId="583c7afc24b8d2ce" providerId="LiveId" clId="{B19B704B-C040-4815-9CB7-ACDB808869E0}" dt="2019-12-12T01:30:46.928" v="2897" actId="1035"/>
          <ac:picMkLst>
            <pc:docMk/>
            <pc:sldMk cId="408443175" sldId="297"/>
            <ac:picMk id="4" creationId="{EE4F29AB-3A1B-4317-8AE7-1476BBDE36F9}"/>
          </ac:picMkLst>
        </pc:picChg>
        <pc:picChg chg="add del mod">
          <ac:chgData name="오 희정" userId="583c7afc24b8d2ce" providerId="LiveId" clId="{B19B704B-C040-4815-9CB7-ACDB808869E0}" dt="2019-12-12T01:06:20.157" v="2198" actId="478"/>
          <ac:picMkLst>
            <pc:docMk/>
            <pc:sldMk cId="408443175" sldId="297"/>
            <ac:picMk id="7" creationId="{21F6EECA-B5BA-4C5A-B55F-8E7BB0E843BB}"/>
          </ac:picMkLst>
        </pc:picChg>
        <pc:picChg chg="add mod">
          <ac:chgData name="오 희정" userId="583c7afc24b8d2ce" providerId="LiveId" clId="{B19B704B-C040-4815-9CB7-ACDB808869E0}" dt="2019-12-12T01:30:46.928" v="2897" actId="1035"/>
          <ac:picMkLst>
            <pc:docMk/>
            <pc:sldMk cId="408443175" sldId="297"/>
            <ac:picMk id="8" creationId="{3A3D1434-3CA6-4FA7-A5AF-5482A818AC75}"/>
          </ac:picMkLst>
        </pc:picChg>
      </pc:sldChg>
      <pc:sldChg chg="modSp add del">
        <pc:chgData name="오 희정" userId="583c7afc24b8d2ce" providerId="LiveId" clId="{B19B704B-C040-4815-9CB7-ACDB808869E0}" dt="2019-12-12T00:13:07.691" v="2104" actId="47"/>
        <pc:sldMkLst>
          <pc:docMk/>
          <pc:sldMk cId="3748746732" sldId="298"/>
        </pc:sldMkLst>
        <pc:spChg chg="mod">
          <ac:chgData name="오 희정" userId="583c7afc24b8d2ce" providerId="LiveId" clId="{B19B704B-C040-4815-9CB7-ACDB808869E0}" dt="2019-12-11T23:46:46.892" v="1480" actId="20577"/>
          <ac:spMkLst>
            <pc:docMk/>
            <pc:sldMk cId="3748746732" sldId="298"/>
            <ac:spMk id="2" creationId="{3F4AA1E4-8512-462C-8F7C-F0383917A5B3}"/>
          </ac:spMkLst>
        </pc:spChg>
        <pc:spChg chg="mod">
          <ac:chgData name="오 희정" userId="583c7afc24b8d2ce" providerId="LiveId" clId="{B19B704B-C040-4815-9CB7-ACDB808869E0}" dt="2019-12-11T23:47:14.979" v="1483" actId="1076"/>
          <ac:spMkLst>
            <pc:docMk/>
            <pc:sldMk cId="3748746732" sldId="298"/>
            <ac:spMk id="35" creationId="{8DE77FA0-0AED-4B55-A81A-56C526025E53}"/>
          </ac:spMkLst>
        </pc:spChg>
        <pc:spChg chg="mod">
          <ac:chgData name="오 희정" userId="583c7afc24b8d2ce" providerId="LiveId" clId="{B19B704B-C040-4815-9CB7-ACDB808869E0}" dt="2019-12-11T23:47:27.351" v="1534" actId="1038"/>
          <ac:spMkLst>
            <pc:docMk/>
            <pc:sldMk cId="3748746732" sldId="298"/>
            <ac:spMk id="36" creationId="{D47B27B7-D0FA-44D5-92C4-11EF08E86538}"/>
          </ac:spMkLst>
        </pc:spChg>
      </pc:sldChg>
      <pc:sldChg chg="modSp add">
        <pc:chgData name="오 희정" userId="583c7afc24b8d2ce" providerId="LiveId" clId="{B19B704B-C040-4815-9CB7-ACDB808869E0}" dt="2019-12-11T23:58:53.287" v="1619" actId="1037"/>
        <pc:sldMkLst>
          <pc:docMk/>
          <pc:sldMk cId="1606119644" sldId="299"/>
        </pc:sldMkLst>
        <pc:spChg chg="mod">
          <ac:chgData name="오 희정" userId="583c7afc24b8d2ce" providerId="LiveId" clId="{B19B704B-C040-4815-9CB7-ACDB808869E0}" dt="2019-12-11T23:58:53.287" v="1619" actId="1037"/>
          <ac:spMkLst>
            <pc:docMk/>
            <pc:sldMk cId="1606119644" sldId="299"/>
            <ac:spMk id="40" creationId="{09E2F338-3C42-4819-9B9A-D4C028FDA82B}"/>
          </ac:spMkLst>
        </pc:spChg>
        <pc:spChg chg="mod">
          <ac:chgData name="오 희정" userId="583c7afc24b8d2ce" providerId="LiveId" clId="{B19B704B-C040-4815-9CB7-ACDB808869E0}" dt="2019-12-11T23:58:53.287" v="1619" actId="1037"/>
          <ac:spMkLst>
            <pc:docMk/>
            <pc:sldMk cId="1606119644" sldId="299"/>
            <ac:spMk id="41" creationId="{E86417B7-9308-457F-A95D-DA63CFEB5F01}"/>
          </ac:spMkLst>
        </pc:spChg>
        <pc:spChg chg="mod">
          <ac:chgData name="오 희정" userId="583c7afc24b8d2ce" providerId="LiveId" clId="{B19B704B-C040-4815-9CB7-ACDB808869E0}" dt="2019-12-11T23:58:53.287" v="1619" actId="1037"/>
          <ac:spMkLst>
            <pc:docMk/>
            <pc:sldMk cId="1606119644" sldId="299"/>
            <ac:spMk id="42" creationId="{09E2F338-3C42-4819-9B9A-D4C028FDA82B}"/>
          </ac:spMkLst>
        </pc:spChg>
        <pc:picChg chg="mod">
          <ac:chgData name="오 희정" userId="583c7afc24b8d2ce" providerId="LiveId" clId="{B19B704B-C040-4815-9CB7-ACDB808869E0}" dt="2019-12-11T23:52:05.710" v="1576" actId="1076"/>
          <ac:picMkLst>
            <pc:docMk/>
            <pc:sldMk cId="1606119644" sldId="299"/>
            <ac:picMk id="10" creationId="{00000000-0000-0000-0000-000000000000}"/>
          </ac:picMkLst>
        </pc:picChg>
        <pc:picChg chg="mod">
          <ac:chgData name="오 희정" userId="583c7afc24b8d2ce" providerId="LiveId" clId="{B19B704B-C040-4815-9CB7-ACDB808869E0}" dt="2019-12-11T23:52:01.773" v="1575" actId="1076"/>
          <ac:picMkLst>
            <pc:docMk/>
            <pc:sldMk cId="1606119644" sldId="299"/>
            <ac:picMk id="17" creationId="{00000000-0000-0000-0000-000000000000}"/>
          </ac:picMkLst>
        </pc:picChg>
      </pc:sldChg>
      <pc:sldChg chg="modSp add">
        <pc:chgData name="오 희정" userId="583c7afc24b8d2ce" providerId="LiveId" clId="{B19B704B-C040-4815-9CB7-ACDB808869E0}" dt="2019-12-11T23:53:19.851" v="1608" actId="14100"/>
        <pc:sldMkLst>
          <pc:docMk/>
          <pc:sldMk cId="3775369654" sldId="301"/>
        </pc:sldMkLst>
        <pc:spChg chg="mod">
          <ac:chgData name="오 희정" userId="583c7afc24b8d2ce" providerId="LiveId" clId="{B19B704B-C040-4815-9CB7-ACDB808869E0}" dt="2019-12-11T23:53:03.026" v="1604" actId="1076"/>
          <ac:spMkLst>
            <pc:docMk/>
            <pc:sldMk cId="3775369654" sldId="301"/>
            <ac:spMk id="23" creationId="{2CE26C3E-CDFD-4C10-88AB-DB05744B2024}"/>
          </ac:spMkLst>
        </pc:spChg>
        <pc:spChg chg="mod">
          <ac:chgData name="오 희정" userId="583c7afc24b8d2ce" providerId="LiveId" clId="{B19B704B-C040-4815-9CB7-ACDB808869E0}" dt="2019-12-11T23:52:58.340" v="1603" actId="14100"/>
          <ac:spMkLst>
            <pc:docMk/>
            <pc:sldMk cId="3775369654" sldId="301"/>
            <ac:spMk id="36" creationId="{E86417B7-9308-457F-A95D-DA63CFEB5F01}"/>
          </ac:spMkLst>
        </pc:spChg>
        <pc:picChg chg="mod">
          <ac:chgData name="오 희정" userId="583c7afc24b8d2ce" providerId="LiveId" clId="{B19B704B-C040-4815-9CB7-ACDB808869E0}" dt="2019-12-11T23:53:08.666" v="1606" actId="14100"/>
          <ac:picMkLst>
            <pc:docMk/>
            <pc:sldMk cId="3775369654" sldId="301"/>
            <ac:picMk id="10" creationId="{00000000-0000-0000-0000-000000000000}"/>
          </ac:picMkLst>
        </pc:picChg>
        <pc:cxnChg chg="mod">
          <ac:chgData name="오 희정" userId="583c7afc24b8d2ce" providerId="LiveId" clId="{B19B704B-C040-4815-9CB7-ACDB808869E0}" dt="2019-12-11T23:53:14.274" v="1607" actId="14100"/>
          <ac:cxnSpMkLst>
            <pc:docMk/>
            <pc:sldMk cId="3775369654" sldId="301"/>
            <ac:cxnSpMk id="29" creationId="{A7B67FDC-42A8-40F2-9773-DC7A832ED190}"/>
          </ac:cxnSpMkLst>
        </pc:cxnChg>
        <pc:cxnChg chg="mod">
          <ac:chgData name="오 희정" userId="583c7afc24b8d2ce" providerId="LiveId" clId="{B19B704B-C040-4815-9CB7-ACDB808869E0}" dt="2019-12-11T23:53:19.851" v="1608" actId="14100"/>
          <ac:cxnSpMkLst>
            <pc:docMk/>
            <pc:sldMk cId="3775369654" sldId="301"/>
            <ac:cxnSpMk id="33" creationId="{687F3EC0-815B-4A7D-AE1C-3F3A7531D604}"/>
          </ac:cxnSpMkLst>
        </pc:cxnChg>
      </pc:sldChg>
      <pc:sldChg chg="modSp add">
        <pc:chgData name="오 희정" userId="583c7afc24b8d2ce" providerId="LiveId" clId="{B19B704B-C040-4815-9CB7-ACDB808869E0}" dt="2019-12-11T23:52:31.527" v="1599" actId="1038"/>
        <pc:sldMkLst>
          <pc:docMk/>
          <pc:sldMk cId="3820867520" sldId="302"/>
        </pc:sldMkLst>
        <pc:spChg chg="mod">
          <ac:chgData name="오 희정" userId="583c7afc24b8d2ce" providerId="LiveId" clId="{B19B704B-C040-4815-9CB7-ACDB808869E0}" dt="2019-12-11T23:52:16.489" v="1578" actId="1076"/>
          <ac:spMkLst>
            <pc:docMk/>
            <pc:sldMk cId="3820867520" sldId="302"/>
            <ac:spMk id="43" creationId="{2CE26C3E-CDFD-4C10-88AB-DB05744B2024}"/>
          </ac:spMkLst>
        </pc:spChg>
        <pc:spChg chg="mod">
          <ac:chgData name="오 희정" userId="583c7afc24b8d2ce" providerId="LiveId" clId="{B19B704B-C040-4815-9CB7-ACDB808869E0}" dt="2019-12-11T23:52:31.527" v="1599" actId="1038"/>
          <ac:spMkLst>
            <pc:docMk/>
            <pc:sldMk cId="3820867520" sldId="302"/>
            <ac:spMk id="44" creationId="{E86417B7-9308-457F-A95D-DA63CFEB5F01}"/>
          </ac:spMkLst>
        </pc:spChg>
        <pc:spChg chg="mod">
          <ac:chgData name="오 희정" userId="583c7afc24b8d2ce" providerId="LiveId" clId="{B19B704B-C040-4815-9CB7-ACDB808869E0}" dt="2019-12-11T23:52:31.527" v="1599" actId="1038"/>
          <ac:spMkLst>
            <pc:docMk/>
            <pc:sldMk cId="3820867520" sldId="302"/>
            <ac:spMk id="46" creationId="{E86417B7-9308-457F-A95D-DA63CFEB5F01}"/>
          </ac:spMkLst>
        </pc:spChg>
      </pc:sldChg>
      <pc:sldChg chg="addSp delSp modSp add del">
        <pc:chgData name="오 희정" userId="583c7afc24b8d2ce" providerId="LiveId" clId="{B19B704B-C040-4815-9CB7-ACDB808869E0}" dt="2019-12-12T01:39:30.991" v="3131" actId="47"/>
        <pc:sldMkLst>
          <pc:docMk/>
          <pc:sldMk cId="1794379287" sldId="303"/>
        </pc:sldMkLst>
        <pc:spChg chg="del">
          <ac:chgData name="오 희정" userId="583c7afc24b8d2ce" providerId="LiveId" clId="{B19B704B-C040-4815-9CB7-ACDB808869E0}" dt="2019-12-12T00:15:45.011" v="2107" actId="478"/>
          <ac:spMkLst>
            <pc:docMk/>
            <pc:sldMk cId="1794379287" sldId="303"/>
            <ac:spMk id="6" creationId="{00000000-0000-0000-0000-000000000000}"/>
          </ac:spMkLst>
        </pc:spChg>
        <pc:spChg chg="ord">
          <ac:chgData name="오 희정" userId="583c7afc24b8d2ce" providerId="LiveId" clId="{B19B704B-C040-4815-9CB7-ACDB808869E0}" dt="2019-12-12T00:15:52.028" v="2109" actId="166"/>
          <ac:spMkLst>
            <pc:docMk/>
            <pc:sldMk cId="1794379287" sldId="303"/>
            <ac:spMk id="34" creationId="{944B4886-D2E1-4033-823C-59986F0E3343}"/>
          </ac:spMkLst>
        </pc:spChg>
        <pc:spChg chg="ord">
          <ac:chgData name="오 희정" userId="583c7afc24b8d2ce" providerId="LiveId" clId="{B19B704B-C040-4815-9CB7-ACDB808869E0}" dt="2019-12-12T00:15:52.028" v="2109" actId="166"/>
          <ac:spMkLst>
            <pc:docMk/>
            <pc:sldMk cId="1794379287" sldId="303"/>
            <ac:spMk id="35" creationId="{8DE77FA0-0AED-4B55-A81A-56C526025E53}"/>
          </ac:spMkLst>
        </pc:spChg>
        <pc:spChg chg="add del">
          <ac:chgData name="오 희정" userId="583c7afc24b8d2ce" providerId="LiveId" clId="{B19B704B-C040-4815-9CB7-ACDB808869E0}" dt="2019-12-12T00:15:43.653" v="2106"/>
          <ac:spMkLst>
            <pc:docMk/>
            <pc:sldMk cId="1794379287" sldId="303"/>
            <ac:spMk id="39" creationId="{32E2DD36-36BB-4658-96EF-7447211EE6BA}"/>
          </ac:spMkLst>
        </pc:spChg>
        <pc:spChg chg="add">
          <ac:chgData name="오 희정" userId="583c7afc24b8d2ce" providerId="LiveId" clId="{B19B704B-C040-4815-9CB7-ACDB808869E0}" dt="2019-12-12T00:15:45.543" v="2108"/>
          <ac:spMkLst>
            <pc:docMk/>
            <pc:sldMk cId="1794379287" sldId="303"/>
            <ac:spMk id="40" creationId="{1EE0624F-8B06-4C37-8A69-DE85FD20EF4B}"/>
          </ac:spMkLst>
        </pc:spChg>
        <pc:spChg chg="ord">
          <ac:chgData name="오 희정" userId="583c7afc24b8d2ce" providerId="LiveId" clId="{B19B704B-C040-4815-9CB7-ACDB808869E0}" dt="2019-12-12T00:15:52.028" v="2109" actId="166"/>
          <ac:spMkLst>
            <pc:docMk/>
            <pc:sldMk cId="1794379287" sldId="303"/>
            <ac:spMk id="47" creationId="{5679FD6E-559B-47C9-A373-FF9EE81B2D8E}"/>
          </ac:spMkLst>
        </pc:spChg>
        <pc:grpChg chg="ord">
          <ac:chgData name="오 희정" userId="583c7afc24b8d2ce" providerId="LiveId" clId="{B19B704B-C040-4815-9CB7-ACDB808869E0}" dt="2019-12-12T00:15:52.028" v="2109" actId="166"/>
          <ac:grpSpMkLst>
            <pc:docMk/>
            <pc:sldMk cId="1794379287" sldId="303"/>
            <ac:grpSpMk id="42" creationId="{4A604105-2E34-4A59-827E-069998E40CE1}"/>
          </ac:grpSpMkLst>
        </pc:grpChg>
      </pc:sldChg>
      <pc:sldChg chg="addSp delSp modSp add">
        <pc:chgData name="오 희정" userId="583c7afc24b8d2ce" providerId="LiveId" clId="{B19B704B-C040-4815-9CB7-ACDB808869E0}" dt="2019-12-12T00:59:45.681" v="2191" actId="1076"/>
        <pc:sldMkLst>
          <pc:docMk/>
          <pc:sldMk cId="3558167299" sldId="304"/>
        </pc:sldMkLst>
        <pc:spChg chg="del">
          <ac:chgData name="오 희정" userId="583c7afc24b8d2ce" providerId="LiveId" clId="{B19B704B-C040-4815-9CB7-ACDB808869E0}" dt="2019-12-12T00:02:37.638" v="1653" actId="478"/>
          <ac:spMkLst>
            <pc:docMk/>
            <pc:sldMk cId="3558167299" sldId="304"/>
            <ac:spMk id="19" creationId="{DCD09458-25E2-446B-B52C-506BB04361F7}"/>
          </ac:spMkLst>
        </pc:spChg>
        <pc:spChg chg="del">
          <ac:chgData name="오 희정" userId="583c7afc24b8d2ce" providerId="LiveId" clId="{B19B704B-C040-4815-9CB7-ACDB808869E0}" dt="2019-12-12T00:02:37.638" v="1653" actId="478"/>
          <ac:spMkLst>
            <pc:docMk/>
            <pc:sldMk cId="3558167299" sldId="304"/>
            <ac:spMk id="20" creationId="{96A30E58-4A69-4105-A79A-6432377D49A1}"/>
          </ac:spMkLst>
        </pc:spChg>
        <pc:spChg chg="del mod">
          <ac:chgData name="오 희정" userId="583c7afc24b8d2ce" providerId="LiveId" clId="{B19B704B-C040-4815-9CB7-ACDB808869E0}" dt="2019-12-12T00:09:08.629" v="2048" actId="478"/>
          <ac:spMkLst>
            <pc:docMk/>
            <pc:sldMk cId="3558167299" sldId="304"/>
            <ac:spMk id="21" creationId="{32A33BB7-76ED-4CED-9133-974E622B7303}"/>
          </ac:spMkLst>
        </pc:spChg>
        <pc:spChg chg="mod">
          <ac:chgData name="오 희정" userId="583c7afc24b8d2ce" providerId="LiveId" clId="{B19B704B-C040-4815-9CB7-ACDB808869E0}" dt="2019-12-12T00:59:45.681" v="2191" actId="1076"/>
          <ac:spMkLst>
            <pc:docMk/>
            <pc:sldMk cId="3558167299" sldId="304"/>
            <ac:spMk id="22" creationId="{B8A3E36D-0E69-4AA2-B55C-425FD50293C9}"/>
          </ac:spMkLst>
        </pc:spChg>
        <pc:spChg chg="add del mod">
          <ac:chgData name="오 희정" userId="583c7afc24b8d2ce" providerId="LiveId" clId="{B19B704B-C040-4815-9CB7-ACDB808869E0}" dt="2019-12-12T00:09:17.021" v="2052" actId="478"/>
          <ac:spMkLst>
            <pc:docMk/>
            <pc:sldMk cId="3558167299" sldId="304"/>
            <ac:spMk id="23" creationId="{3B25911A-28F9-4596-A86E-98B8E6F56465}"/>
          </ac:spMkLst>
        </pc:spChg>
        <pc:spChg chg="add del mod">
          <ac:chgData name="오 희정" userId="583c7afc24b8d2ce" providerId="LiveId" clId="{B19B704B-C040-4815-9CB7-ACDB808869E0}" dt="2019-12-12T00:09:23.189" v="2053" actId="478"/>
          <ac:spMkLst>
            <pc:docMk/>
            <pc:sldMk cId="3558167299" sldId="304"/>
            <ac:spMk id="24" creationId="{9FB988A3-EB1C-4B39-AA55-964904D34933}"/>
          </ac:spMkLst>
        </pc:spChg>
        <pc:spChg chg="del">
          <ac:chgData name="오 희정" userId="583c7afc24b8d2ce" providerId="LiveId" clId="{B19B704B-C040-4815-9CB7-ACDB808869E0}" dt="2019-12-12T00:02:37.638" v="1653" actId="478"/>
          <ac:spMkLst>
            <pc:docMk/>
            <pc:sldMk cId="3558167299" sldId="304"/>
            <ac:spMk id="64" creationId="{2E3EC3AB-3D83-44BD-A86A-D803C0747C1F}"/>
          </ac:spMkLst>
        </pc:spChg>
        <pc:grpChg chg="add">
          <ac:chgData name="오 희정" userId="583c7afc24b8d2ce" providerId="LiveId" clId="{B19B704B-C040-4815-9CB7-ACDB808869E0}" dt="2019-12-12T00:11:53.886" v="2096"/>
          <ac:grpSpMkLst>
            <pc:docMk/>
            <pc:sldMk cId="3558167299" sldId="304"/>
            <ac:grpSpMk id="26" creationId="{B6E30175-F633-42D3-876A-083E1BF62C99}"/>
          </ac:grpSpMkLst>
        </pc:grpChg>
        <pc:grpChg chg="del mod">
          <ac:chgData name="오 희정" userId="583c7afc24b8d2ce" providerId="LiveId" clId="{B19B704B-C040-4815-9CB7-ACDB808869E0}" dt="2019-12-12T00:11:53.606" v="2095" actId="478"/>
          <ac:grpSpMkLst>
            <pc:docMk/>
            <pc:sldMk cId="3558167299" sldId="304"/>
            <ac:grpSpMk id="53" creationId="{00000000-0000-0000-0000-000000000000}"/>
          </ac:grpSpMkLst>
        </pc:grpChg>
        <pc:picChg chg="add mod">
          <ac:chgData name="오 희정" userId="583c7afc24b8d2ce" providerId="LiveId" clId="{B19B704B-C040-4815-9CB7-ACDB808869E0}" dt="2019-12-12T00:09:52.164" v="2073" actId="1076"/>
          <ac:picMkLst>
            <pc:docMk/>
            <pc:sldMk cId="3558167299" sldId="304"/>
            <ac:picMk id="3" creationId="{575BB163-AE1D-41B4-AE06-431D780C19AC}"/>
          </ac:picMkLst>
        </pc:picChg>
      </pc:sldChg>
      <pc:sldChg chg="addSp delSp modSp add">
        <pc:chgData name="오 희정" userId="583c7afc24b8d2ce" providerId="LiveId" clId="{B19B704B-C040-4815-9CB7-ACDB808869E0}" dt="2019-12-12T01:32:45.090" v="2924" actId="1037"/>
        <pc:sldMkLst>
          <pc:docMk/>
          <pc:sldMk cId="913088196" sldId="305"/>
        </pc:sldMkLst>
        <pc:spChg chg="add mod ord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" creationId="{87F54329-5211-4D84-B9CC-A17C3623F83E}"/>
          </ac:spMkLst>
        </pc:spChg>
        <pc:spChg chg="mod topLvl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2" creationId="{87CD42C1-F88D-4C62-8CEE-0DA589E8B8B9}"/>
          </ac:spMkLst>
        </pc:spChg>
        <pc:spChg chg="mod topLvl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3" creationId="{E37B0291-DFA4-4E4A-9DB7-EFFD8F50035C}"/>
          </ac:spMkLst>
        </pc:spChg>
        <pc:spChg chg="add mod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4" creationId="{AB9C088D-6C83-4114-A6C4-5558ACB58DF9}"/>
          </ac:spMkLst>
        </pc:spChg>
        <pc:spChg chg="add mod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5" creationId="{519533EB-68B7-468D-8EAF-59945A63B064}"/>
          </ac:spMkLst>
        </pc:spChg>
        <pc:spChg chg="add mod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8" creationId="{D1AD2242-740D-4169-9E38-2DD0AF8A4433}"/>
          </ac:spMkLst>
        </pc:spChg>
        <pc:spChg chg="add mod ord">
          <ac:chgData name="오 희정" userId="583c7afc24b8d2ce" providerId="LiveId" clId="{B19B704B-C040-4815-9CB7-ACDB808869E0}" dt="2019-12-12T01:32:45.090" v="2924" actId="1037"/>
          <ac:spMkLst>
            <pc:docMk/>
            <pc:sldMk cId="913088196" sldId="305"/>
            <ac:spMk id="29" creationId="{2D549709-450D-4206-AB83-63B2319C3ABC}"/>
          </ac:spMkLst>
        </pc:spChg>
        <pc:spChg chg="del">
          <ac:chgData name="오 희정" userId="583c7afc24b8d2ce" providerId="LiveId" clId="{B19B704B-C040-4815-9CB7-ACDB808869E0}" dt="2019-12-12T01:00:44.829" v="2193" actId="478"/>
          <ac:spMkLst>
            <pc:docMk/>
            <pc:sldMk cId="913088196" sldId="305"/>
            <ac:spMk id="34" creationId="{6E1EE2CD-3C0F-4326-995E-1B81DA5EDD51}"/>
          </ac:spMkLst>
        </pc:spChg>
        <pc:spChg chg="mod">
          <ac:chgData name="오 희정" userId="583c7afc24b8d2ce" providerId="LiveId" clId="{B19B704B-C040-4815-9CB7-ACDB808869E0}" dt="2019-12-12T01:08:53.655" v="2251" actId="1076"/>
          <ac:spMkLst>
            <pc:docMk/>
            <pc:sldMk cId="913088196" sldId="305"/>
            <ac:spMk id="141" creationId="{00000000-0000-0000-0000-000000000000}"/>
          </ac:spMkLst>
        </pc:spChg>
        <pc:grpChg chg="add del mod">
          <ac:chgData name="오 희정" userId="583c7afc24b8d2ce" providerId="LiveId" clId="{B19B704B-C040-4815-9CB7-ACDB808869E0}" dt="2019-12-12T01:07:47.260" v="2205" actId="165"/>
          <ac:grpSpMkLst>
            <pc:docMk/>
            <pc:sldMk cId="913088196" sldId="305"/>
            <ac:grpSpMk id="21" creationId="{F7E1B610-5554-4752-93CC-4DDC8BABDD70}"/>
          </ac:grpSpMkLst>
        </pc:grpChg>
        <pc:picChg chg="add mod">
          <ac:chgData name="오 희정" userId="583c7afc24b8d2ce" providerId="LiveId" clId="{B19B704B-C040-4815-9CB7-ACDB808869E0}" dt="2019-12-12T01:32:45.090" v="2924" actId="1037"/>
          <ac:picMkLst>
            <pc:docMk/>
            <pc:sldMk cId="913088196" sldId="305"/>
            <ac:picMk id="4" creationId="{A1EBE4D3-45B1-4CB8-A6CB-D021E8FED78D}"/>
          </ac:picMkLst>
        </pc:picChg>
        <pc:picChg chg="add mod">
          <ac:chgData name="오 희정" userId="583c7afc24b8d2ce" providerId="LiveId" clId="{B19B704B-C040-4815-9CB7-ACDB808869E0}" dt="2019-12-12T01:32:45.090" v="2924" actId="1037"/>
          <ac:picMkLst>
            <pc:docMk/>
            <pc:sldMk cId="913088196" sldId="305"/>
            <ac:picMk id="20" creationId="{129F8B23-785A-4961-A25B-9D352FB0F04A}"/>
          </ac:picMkLst>
        </pc:picChg>
        <pc:picChg chg="del">
          <ac:chgData name="오 희정" userId="583c7afc24b8d2ce" providerId="LiveId" clId="{B19B704B-C040-4815-9CB7-ACDB808869E0}" dt="2019-12-12T01:00:45.893" v="2194" actId="478"/>
          <ac:picMkLst>
            <pc:docMk/>
            <pc:sldMk cId="913088196" sldId="305"/>
            <ac:picMk id="35" creationId="{925BCB19-F616-4744-A024-12AF5C8833E3}"/>
          </ac:picMkLst>
        </pc:picChg>
      </pc:sldChg>
      <pc:sldChg chg="addSp delSp modSp add">
        <pc:chgData name="오 희정" userId="583c7afc24b8d2ce" providerId="LiveId" clId="{B19B704B-C040-4815-9CB7-ACDB808869E0}" dt="2019-12-12T01:41:12.753" v="3201" actId="1038"/>
        <pc:sldMkLst>
          <pc:docMk/>
          <pc:sldMk cId="3897936096" sldId="306"/>
        </pc:sldMkLst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" creationId="{87F54329-5211-4D84-B9CC-A17C3623F83E}"/>
          </ac:spMkLst>
        </pc:spChg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2" creationId="{87CD42C1-F88D-4C62-8CEE-0DA589E8B8B9}"/>
          </ac:spMkLst>
        </pc:spChg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3" creationId="{E37B0291-DFA4-4E4A-9DB7-EFFD8F50035C}"/>
          </ac:spMkLst>
        </pc:spChg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4" creationId="{AB9C088D-6C83-4114-A6C4-5558ACB58DF9}"/>
          </ac:spMkLst>
        </pc:spChg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5" creationId="{519533EB-68B7-468D-8EAF-59945A63B064}"/>
          </ac:spMkLst>
        </pc:spChg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8" creationId="{D1AD2242-740D-4169-9E38-2DD0AF8A4433}"/>
          </ac:spMkLst>
        </pc:spChg>
        <pc:spChg chg="del">
          <ac:chgData name="오 희정" userId="583c7afc24b8d2ce" providerId="LiveId" clId="{B19B704B-C040-4815-9CB7-ACDB808869E0}" dt="2019-12-12T01:32:22.151" v="2900" actId="478"/>
          <ac:spMkLst>
            <pc:docMk/>
            <pc:sldMk cId="3897936096" sldId="306"/>
            <ac:spMk id="29" creationId="{2D549709-450D-4206-AB83-63B2319C3ABC}"/>
          </ac:spMkLst>
        </pc:spChg>
        <pc:spChg chg="add mod">
          <ac:chgData name="오 희정" userId="583c7afc24b8d2ce" providerId="LiveId" clId="{B19B704B-C040-4815-9CB7-ACDB808869E0}" dt="2019-12-12T01:40:42.123" v="3163" actId="20577"/>
          <ac:spMkLst>
            <pc:docMk/>
            <pc:sldMk cId="3897936096" sldId="306"/>
            <ac:spMk id="35" creationId="{0E446011-A6ED-487C-A97A-6ED609DE0ED7}"/>
          </ac:spMkLst>
        </pc:spChg>
        <pc:picChg chg="del">
          <ac:chgData name="오 희정" userId="583c7afc24b8d2ce" providerId="LiveId" clId="{B19B704B-C040-4815-9CB7-ACDB808869E0}" dt="2019-12-12T01:32:22.151" v="2900" actId="478"/>
          <ac:picMkLst>
            <pc:docMk/>
            <pc:sldMk cId="3897936096" sldId="306"/>
            <ac:picMk id="4" creationId="{A1EBE4D3-45B1-4CB8-A6CB-D021E8FED78D}"/>
          </ac:picMkLst>
        </pc:picChg>
        <pc:picChg chg="del">
          <ac:chgData name="오 희정" userId="583c7afc24b8d2ce" providerId="LiveId" clId="{B19B704B-C040-4815-9CB7-ACDB808869E0}" dt="2019-12-12T01:32:22.151" v="2900" actId="478"/>
          <ac:picMkLst>
            <pc:docMk/>
            <pc:sldMk cId="3897936096" sldId="306"/>
            <ac:picMk id="20" creationId="{129F8B23-785A-4961-A25B-9D352FB0F04A}"/>
          </ac:picMkLst>
        </pc:picChg>
        <pc:picChg chg="add mod">
          <ac:chgData name="오 희정" userId="583c7afc24b8d2ce" providerId="LiveId" clId="{B19B704B-C040-4815-9CB7-ACDB808869E0}" dt="2019-12-12T01:41:12.753" v="3201" actId="1038"/>
          <ac:picMkLst>
            <pc:docMk/>
            <pc:sldMk cId="3897936096" sldId="306"/>
            <ac:picMk id="26" creationId="{83F591B3-4A80-44C0-B704-F136537263BB}"/>
          </ac:picMkLst>
        </pc:picChg>
        <pc:picChg chg="add mod">
          <ac:chgData name="오 희정" userId="583c7afc24b8d2ce" providerId="LiveId" clId="{B19B704B-C040-4815-9CB7-ACDB808869E0}" dt="2019-12-12T01:41:12.753" v="3201" actId="1038"/>
          <ac:picMkLst>
            <pc:docMk/>
            <pc:sldMk cId="3897936096" sldId="306"/>
            <ac:picMk id="27" creationId="{C48C9AF1-CF30-4E0B-9A41-EA06118A982F}"/>
          </ac:picMkLst>
        </pc:picChg>
        <pc:picChg chg="add mod">
          <ac:chgData name="오 희정" userId="583c7afc24b8d2ce" providerId="LiveId" clId="{B19B704B-C040-4815-9CB7-ACDB808869E0}" dt="2019-12-12T01:41:12.753" v="3201" actId="1038"/>
          <ac:picMkLst>
            <pc:docMk/>
            <pc:sldMk cId="3897936096" sldId="306"/>
            <ac:picMk id="30" creationId="{847190F2-7D7E-42CD-A396-BA0370B40188}"/>
          </ac:picMkLst>
        </pc:picChg>
        <pc:picChg chg="add del mod">
          <ac:chgData name="오 희정" userId="583c7afc24b8d2ce" providerId="LiveId" clId="{B19B704B-C040-4815-9CB7-ACDB808869E0}" dt="2019-12-12T01:33:39.157" v="2966" actId="478"/>
          <ac:picMkLst>
            <pc:docMk/>
            <pc:sldMk cId="3897936096" sldId="306"/>
            <ac:picMk id="31" creationId="{7B389A2A-A4C6-491D-8E69-C2276A456DE2}"/>
          </ac:picMkLst>
        </pc:picChg>
        <pc:picChg chg="add del mod">
          <ac:chgData name="오 희정" userId="583c7afc24b8d2ce" providerId="LiveId" clId="{B19B704B-C040-4815-9CB7-ACDB808869E0}" dt="2019-12-12T01:33:39.157" v="2966" actId="478"/>
          <ac:picMkLst>
            <pc:docMk/>
            <pc:sldMk cId="3897936096" sldId="306"/>
            <ac:picMk id="32" creationId="{A44B7047-1DBF-4103-8A17-920AEA853C23}"/>
          </ac:picMkLst>
        </pc:picChg>
        <pc:picChg chg="add del mod">
          <ac:chgData name="오 희정" userId="583c7afc24b8d2ce" providerId="LiveId" clId="{B19B704B-C040-4815-9CB7-ACDB808869E0}" dt="2019-12-12T01:33:39.157" v="2966" actId="478"/>
          <ac:picMkLst>
            <pc:docMk/>
            <pc:sldMk cId="3897936096" sldId="306"/>
            <ac:picMk id="33" creationId="{678FA990-0470-46BE-9A0B-3EB11E2CDF18}"/>
          </ac:picMkLst>
        </pc:picChg>
        <pc:picChg chg="add del mod">
          <ac:chgData name="오 희정" userId="583c7afc24b8d2ce" providerId="LiveId" clId="{B19B704B-C040-4815-9CB7-ACDB808869E0}" dt="2019-12-12T01:35:19.729" v="3009" actId="478"/>
          <ac:picMkLst>
            <pc:docMk/>
            <pc:sldMk cId="3897936096" sldId="306"/>
            <ac:picMk id="34" creationId="{7E0D0FD0-E89D-47E5-A145-4F1DFC2C1603}"/>
          </ac:picMkLst>
        </pc:picChg>
      </pc:sldChg>
      <pc:sldChg chg="add del">
        <pc:chgData name="오 희정" userId="583c7afc24b8d2ce" providerId="LiveId" clId="{B19B704B-C040-4815-9CB7-ACDB808869E0}" dt="2019-12-12T01:32:27.993" v="2902" actId="47"/>
        <pc:sldMkLst>
          <pc:docMk/>
          <pc:sldMk cId="3488868494" sldId="307"/>
        </pc:sldMkLst>
      </pc:sldChg>
      <pc:sldChg chg="addSp modSp add">
        <pc:chgData name="오 희정" userId="583c7afc24b8d2ce" providerId="LiveId" clId="{B19B704B-C040-4815-9CB7-ACDB808869E0}" dt="2019-12-12T01:41:33.733" v="3218" actId="1038"/>
        <pc:sldMkLst>
          <pc:docMk/>
          <pc:sldMk cId="1575577108" sldId="308"/>
        </pc:sldMkLst>
        <pc:spChg chg="mod">
          <ac:chgData name="오 희정" userId="583c7afc24b8d2ce" providerId="LiveId" clId="{B19B704B-C040-4815-9CB7-ACDB808869E0}" dt="2019-12-12T01:38:37.734" v="3127" actId="1076"/>
          <ac:spMkLst>
            <pc:docMk/>
            <pc:sldMk cId="1575577108" sldId="308"/>
            <ac:spMk id="21" creationId="{9D235314-5B31-4A20-B4D4-FF1802CD18B2}"/>
          </ac:spMkLst>
        </pc:spChg>
        <pc:spChg chg="mod">
          <ac:chgData name="오 희정" userId="583c7afc24b8d2ce" providerId="LiveId" clId="{B19B704B-C040-4815-9CB7-ACDB808869E0}" dt="2019-12-12T01:38:12.590" v="3124" actId="1035"/>
          <ac:spMkLst>
            <pc:docMk/>
            <pc:sldMk cId="1575577108" sldId="308"/>
            <ac:spMk id="24" creationId="{7A84B7D4-D6D6-4E85-81E8-52DD4D69ECE5}"/>
          </ac:spMkLst>
        </pc:spChg>
        <pc:spChg chg="mod">
          <ac:chgData name="오 희정" userId="583c7afc24b8d2ce" providerId="LiveId" clId="{B19B704B-C040-4815-9CB7-ACDB808869E0}" dt="2019-12-12T01:38:58.981" v="3128" actId="1582"/>
          <ac:spMkLst>
            <pc:docMk/>
            <pc:sldMk cId="1575577108" sldId="308"/>
            <ac:spMk id="26" creationId="{F8868BC6-D359-4315-9DAF-437496904436}"/>
          </ac:spMkLst>
        </pc:spChg>
        <pc:spChg chg="mod">
          <ac:chgData name="오 희정" userId="583c7afc24b8d2ce" providerId="LiveId" clId="{B19B704B-C040-4815-9CB7-ACDB808869E0}" dt="2019-12-12T01:39:10.392" v="3130" actId="14100"/>
          <ac:spMkLst>
            <pc:docMk/>
            <pc:sldMk cId="1575577108" sldId="308"/>
            <ac:spMk id="27" creationId="{FE704413-6369-4CF1-BA89-EF873BCEC5A9}"/>
          </ac:spMkLst>
        </pc:spChg>
        <pc:spChg chg="add mod">
          <ac:chgData name="오 희정" userId="583c7afc24b8d2ce" providerId="LiveId" clId="{B19B704B-C040-4815-9CB7-ACDB808869E0}" dt="2019-12-12T01:40:56.850" v="3193"/>
          <ac:spMkLst>
            <pc:docMk/>
            <pc:sldMk cId="1575577108" sldId="308"/>
            <ac:spMk id="28" creationId="{6C41A8E0-98CD-42DC-AE2E-7CE6D19B6CFC}"/>
          </ac:spMkLst>
        </pc:spChg>
        <pc:grpChg chg="add mod">
          <ac:chgData name="오 희정" userId="583c7afc24b8d2ce" providerId="LiveId" clId="{B19B704B-C040-4815-9CB7-ACDB808869E0}" dt="2019-12-12T01:41:33.733" v="3218" actId="1038"/>
          <ac:grpSpMkLst>
            <pc:docMk/>
            <pc:sldMk cId="1575577108" sldId="308"/>
            <ac:grpSpMk id="2" creationId="{0CD32A19-3F17-426F-B795-31F13896CB74}"/>
          </ac:grpSpMkLst>
        </pc:grpChg>
        <pc:grpChg chg="add mod">
          <ac:chgData name="오 희정" userId="583c7afc24b8d2ce" providerId="LiveId" clId="{B19B704B-C040-4815-9CB7-ACDB808869E0}" dt="2019-12-12T01:41:33.733" v="3218" actId="1038"/>
          <ac:grpSpMkLst>
            <pc:docMk/>
            <pc:sldMk cId="1575577108" sldId="308"/>
            <ac:grpSpMk id="18" creationId="{267727A9-278F-456D-BA07-B3D52F2FCBEE}"/>
          </ac:grpSpMkLst>
        </pc:grpChg>
        <pc:grpChg chg="add mod">
          <ac:chgData name="오 희정" userId="583c7afc24b8d2ce" providerId="LiveId" clId="{B19B704B-C040-4815-9CB7-ACDB808869E0}" dt="2019-12-12T01:41:33.733" v="3218" actId="1038"/>
          <ac:grpSpMkLst>
            <pc:docMk/>
            <pc:sldMk cId="1575577108" sldId="308"/>
            <ac:grpSpMk id="22" creationId="{630E1349-A118-47A6-95A4-6DFA9A2DFD41}"/>
          </ac:grpSpMkLst>
        </pc:grpChg>
        <pc:grpChg chg="add mod">
          <ac:chgData name="오 희정" userId="583c7afc24b8d2ce" providerId="LiveId" clId="{B19B704B-C040-4815-9CB7-ACDB808869E0}" dt="2019-12-12T01:41:33.733" v="3218" actId="1038"/>
          <ac:grpSpMkLst>
            <pc:docMk/>
            <pc:sldMk cId="1575577108" sldId="308"/>
            <ac:grpSpMk id="25" creationId="{FFFA2AB4-C9A1-4A31-AA2B-DA7A999E026C}"/>
          </ac:grpSpMkLst>
        </pc:grpChg>
        <pc:picChg chg="add mod">
          <ac:chgData name="오 희정" userId="583c7afc24b8d2ce" providerId="LiveId" clId="{B19B704B-C040-4815-9CB7-ACDB808869E0}" dt="2019-12-12T01:37:02.448" v="3105" actId="164"/>
          <ac:picMkLst>
            <pc:docMk/>
            <pc:sldMk cId="1575577108" sldId="308"/>
            <ac:picMk id="17" creationId="{7F7DFB29-DBCC-4547-8E54-FA0A57BD4C83}"/>
          </ac:picMkLst>
        </pc:picChg>
        <pc:picChg chg="mod">
          <ac:chgData name="오 희정" userId="583c7afc24b8d2ce" providerId="LiveId" clId="{B19B704B-C040-4815-9CB7-ACDB808869E0}" dt="2019-12-12T01:37:49.349" v="3116" actId="14100"/>
          <ac:picMkLst>
            <pc:docMk/>
            <pc:sldMk cId="1575577108" sldId="308"/>
            <ac:picMk id="20" creationId="{A3A95FE3-B612-414E-B590-084CAA5B055E}"/>
          </ac:picMkLst>
        </pc:picChg>
        <pc:picChg chg="mod">
          <ac:chgData name="오 희정" userId="583c7afc24b8d2ce" providerId="LiveId" clId="{B19B704B-C040-4815-9CB7-ACDB808869E0}" dt="2019-12-12T01:37:55.121" v="3117" actId="1076"/>
          <ac:picMkLst>
            <pc:docMk/>
            <pc:sldMk cId="1575577108" sldId="308"/>
            <ac:picMk id="23" creationId="{AB840207-15DD-45AD-9938-32CF0688CEB1}"/>
          </ac:picMkLst>
        </pc:picChg>
      </pc:sldChg>
      <pc:sldChg chg="addSp delSp modSp add ord">
        <pc:chgData name="오 희정" userId="583c7afc24b8d2ce" providerId="LiveId" clId="{B19B704B-C040-4815-9CB7-ACDB808869E0}" dt="2019-12-12T01:41:20.533" v="3209" actId="1037"/>
        <pc:sldMkLst>
          <pc:docMk/>
          <pc:sldMk cId="2507553112" sldId="309"/>
        </pc:sldMkLst>
        <pc:spChg chg="add del mod">
          <ac:chgData name="오 희정" userId="583c7afc24b8d2ce" providerId="LiveId" clId="{B19B704B-C040-4815-9CB7-ACDB808869E0}" dt="2019-12-12T01:40:25.832" v="3155"/>
          <ac:spMkLst>
            <pc:docMk/>
            <pc:sldMk cId="2507553112" sldId="309"/>
            <ac:spMk id="21" creationId="{65114213-D8D7-487B-AA76-005A0B050380}"/>
          </ac:spMkLst>
        </pc:spChg>
        <pc:spChg chg="add mod">
          <ac:chgData name="오 희정" userId="583c7afc24b8d2ce" providerId="LiveId" clId="{B19B704B-C040-4815-9CB7-ACDB808869E0}" dt="2019-12-12T01:40:34.397" v="3159" actId="20577"/>
          <ac:spMkLst>
            <pc:docMk/>
            <pc:sldMk cId="2507553112" sldId="309"/>
            <ac:spMk id="22" creationId="{C9623226-1622-4B10-8AB0-4CE905AFBEB9}"/>
          </ac:spMkLst>
        </pc:spChg>
        <pc:picChg chg="add mod">
          <ac:chgData name="오 희정" userId="583c7afc24b8d2ce" providerId="LiveId" clId="{B19B704B-C040-4815-9CB7-ACDB808869E0}" dt="2019-12-12T01:41:20.533" v="3209" actId="1037"/>
          <ac:picMkLst>
            <pc:docMk/>
            <pc:sldMk cId="2507553112" sldId="309"/>
            <ac:picMk id="17" creationId="{0AAB56A9-6271-497A-89C4-7A13C5E5E410}"/>
          </ac:picMkLst>
        </pc:picChg>
        <pc:picChg chg="add mod">
          <ac:chgData name="오 희정" userId="583c7afc24b8d2ce" providerId="LiveId" clId="{B19B704B-C040-4815-9CB7-ACDB808869E0}" dt="2019-12-12T01:41:20.533" v="3209" actId="1037"/>
          <ac:picMkLst>
            <pc:docMk/>
            <pc:sldMk cId="2507553112" sldId="309"/>
            <ac:picMk id="18" creationId="{C99DB88B-378E-4974-A625-F3C23ACA909D}"/>
          </ac:picMkLst>
        </pc:picChg>
        <pc:picChg chg="add mod">
          <ac:chgData name="오 희정" userId="583c7afc24b8d2ce" providerId="LiveId" clId="{B19B704B-C040-4815-9CB7-ACDB808869E0}" dt="2019-12-12T01:41:20.533" v="3209" actId="1037"/>
          <ac:picMkLst>
            <pc:docMk/>
            <pc:sldMk cId="2507553112" sldId="309"/>
            <ac:picMk id="20" creationId="{13DB7251-F9FF-47AB-86DC-8FD7498351A8}"/>
          </ac:picMkLst>
        </pc:picChg>
      </pc:sldChg>
      <pc:sldChg chg="add del">
        <pc:chgData name="오 희정" userId="583c7afc24b8d2ce" providerId="LiveId" clId="{B19B704B-C040-4815-9CB7-ACDB808869E0}" dt="2019-12-12T01:33:27.801" v="2964"/>
        <pc:sldMkLst>
          <pc:docMk/>
          <pc:sldMk cId="1819230094" sldId="31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4:56.0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6:56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0 107 0,'0'-25'281,"25"25"-266,2 0-15,-1 0 16,-1 0-16,1 0 16,1 0 15,-1 0-15,-1 0-1,2 0 1,-1 0-1,0 0 1,-1 0 15,2 0 1,-1 0-17,0 0 1,-1 0-1,2 0 17,-27-25-17,26 25-15,0 0 16,0 0-16,0 0 16,0 0-1,-1 0 1,2 0-1,-1 0 1,0 0 15,0 0 1,0 0-17,0 0 1,0 0-1,0-25-15,0 25 16,0 0 0,0 0-1,0 0 17,0 0-17,0 0 48,1 0-16,-2 0-16,1 0 0,0 0 16,0 0-31,0 0-1,0 0 1,1 0-1,-2 0 1,1 0 31,0 0-31,1 0-1,-2 0 1,1 0 31,0 0 31,1 0-47,-2 0 16,1 0-16,1 0-15,-1 0 15,-1 0 63,1 0-16,1 0 0,-2 0 0,1 0 0,1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3:12:50.116"/>
    </inkml:context>
    <inkml:brush xml:id="br0">
      <inkml:brushProperty name="width" value="0.22049" units="cm"/>
      <inkml:brushProperty name="height" value="0.44097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73 0,'26'0'218,"1"0"-218,0 0 16,0 0-16,-1 0 0,1 0 16,0 0-16,0 0 15,-1 0-15,1 0 0,0 0 16,0 0 0,-1 0-1,1 0 1,0 0-16,-27-26 15,27 26-15,-1 0 16,1 0 0,0 0-1,-1 0-15,1 0 16,0 0 0,0 0-1,-1 0 1,1 0-1,0 0-15,0 0 16,-1 0 0,1-27 31,0 27-47,0 0 15,-1 0 1,1 0-1,0 0 1,0 0 0,-1 0-1,1 0 1,0 0 0,-1 0-16,1 0 15,0 0 1,0 0-1,-1 0 1,1 0-16,0 0 16,0 0-1,-1 0 1,1 0 0,0 0-1,0 0 16,-1 0 1,1 0 30,0 0 1,0 0-48,-1 0 1,1 27-16,0-27 16,-1 0-1,1 0-15,0 0 16,0 0 15,-1 0 32,1 0-17,0 0-14,0 0-17,-1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3:12:53.987"/>
    </inkml:context>
    <inkml:brush xml:id="br0">
      <inkml:brushProperty name="width" value="0.23813" units="cm"/>
      <inkml:brushProperty name="height" value="0.47625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0 134 0,'54'0'219,"-28"0"-219,28 0 15,-27 0-15,-1 0 0,28 0 16,-27 0-16,-1 0 16,1 0-16,0 0 15,-1 0-15,1 0 16,0 0 0,0 0-16,-1 0 15,1 0 1,0 0-1,0 0 32,-1 0 0,1 0-31,0 0-16,0 0 15,26 0 1,-26 0-16,0 0 0,-1 0 16,1 0-16,0 0 15,-1 0 1,1 0-16,0 0 16,0 0-1,-1 0 1,1 0-1,0 0 1,0 0 0,-1 0-1,1 0-15,0 0 16,0 0 0,-1 0 15,1 0-16,0 0 1,0 0 0,-1 0 31,-26-27-32,27 27 63,-27-26-78,27 26 16,-1 0-16,1 0 16,-27-27-16,27 27 15,0 0 1,-27-27 62,26 27-62,1 0 30,0 0-30,0 0 15,-1 0 32,1 0 46,-27-27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3:13:19.591"/>
    </inkml:context>
    <inkml:brush xml:id="br0">
      <inkml:brushProperty name="width" value="0.20285" units="cm"/>
      <inkml:brushProperty name="height" value="0.40569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26 0,'0'27'234,"27"-27"-218,-1 0-16,1 0 0,0 0 15,-27 27-15,27-27 16,-1 0-1,1 0-15,0 0 16,-1 0 0,1 0-1,0 0 48,0 0-16,-1 0-32,1 0 1,0 0 0,0 0-1,-1 0 16,1 0-15,0 0 0,0 0-1,-1 0 17,1 0-32,0 0 31,0 0-16,-1 0 17,1 0-1,0 0 0,-1 0 0,1 0-15,0 0 0,0 0-1,-1 0 1,1 0 0,0 0 15,0 0-16,-1 0-15,1 0 63,0 0-1,0 0-46,-1 0 15,1-27-31,0 27 16,0 0-16,-1 0 16,1 0 30,0 0 95,-1-27-125,1 27-1,0 0 1,0 0 0,-1 0 46,-26-26 282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4:58.3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4:58.3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5:00.2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5:03.0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5:04.20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5:15.4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6:3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0 50 0,'26'25'234,"1"-25"-218,24 0-16,-25 0 0,1 25 15,24-25-15,-25 0 0,0 0 16,0 0 0,0 0-1,1 0-15,-2 0 32,1 0 14,0 0 33,1 0-64,-2 0 1,1 0-1,1 0 17,-1 0-17,-1 0 17,1 0-32,1-25 15,-1 25 1,-1 0-16,2 0 15,-1 0 1,-1-25 0,1 25-1,1 0-15,-1 0 16,-1 0 0,1 0-1,1 0 16,-1 0-15,-1 0 0,2 0 15,-1 0 16,0 0-32,-1 0-15,2 0 16,-1 0 0,0 0-1,0 0 1,0 0 0,0 0-1,-1 0-15,2 0 16,-1 0-16,0 0 31,-1 0-15,2 0-1,-1 0 1,0 0 0,0 0-1,0 0 32,0 0-16,0 0-15,0 0 0,0 0-16,0 0 15,0 0 1,0 0-1,0 0 1,0 0 0,0 0-16,0 0 15,0 0 1,0 0-16,0 0 16,0 0 15,0 0 0,1 0 0,-2 0-31,1 0 16,0 0 0,1 0-1,-2 0-15,1 0 31,1 0-15,-1 0 0,-1 0-1,1 0-15,1 0 47,-2 0 16,1 0-48,0 0 1,1 0-16,-2 0 16,1 0-16,1 0 31,-1 0 16,-1 0-32,1 0 1,1 0-16,-1 0 16,-1 0 15,2 0-16,-1 0 17,0 0-17,-1 0 1,2 0 0,-1 0-16,-1 0 15,1 0-15,1 0 16,-1 0-1,-1 0 17,2 0-17,-1 0-15,0 0 16,-1 0 0,2 0 46,-1 0 63,0 0-78,0 0 0,0 0-32,0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2-11T11:16:46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0,'26'0'281,"1"0"-281,-2 0 0,1 0 16,0 0-1,0 0 1,0 0 31,0 0-32,0 0 1,0 0 0,0 0-16,0 0 15,1 0 1,-2 0-16,1 0 15,0 0 32,1 0-15,-2 0-1,-25 25-31,26-25 15,1 0 17,-1 0 46,-26 25-63,25-25-15,1 0 16,1 25 0,-2-25-1,1 0 1,1 0 0,-1 0-1,-1 0-15,1 0 16,1 0-1,-1 0 1,-1 0 15,1 0-15,1 0 0,-1 0-1,-1 0 1,2 0-16,-1 0 15,0 0 1,-26-25-16,25 25 16,2 0-16,-1 0 15,-26-25 17,25 25-17,2 0 79,-1 0-78,0 0-1,-1 0 1,2 0-1,-1 0 32,0 0-15,-1 0-17,2 0 1,-1 0 62,0 0-31,0 0-16,0 0 0,0 0 16,0 0 0,0 0 0,0 0 47,0 0 46,0 0-108,0 0 30,0 0 47,0 0-46,0 0 15,0 0 47,0 0-94,0 0 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3F6DF-6F1D-4887-9B30-C5A58C9A6CF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C5035-F4BE-4E90-9156-B3AA26A88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3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2D23A-2FB3-431C-93B5-E8154B6B8D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8.xml"/><Relationship Id="rId18" Type="http://schemas.openxmlformats.org/officeDocument/2006/relationships/image" Target="../media/image120.png"/><Relationship Id="rId3" Type="http://schemas.openxmlformats.org/officeDocument/2006/relationships/customXml" Target="../ink/ink1.xml"/><Relationship Id="rId21" Type="http://schemas.openxmlformats.org/officeDocument/2006/relationships/image" Target="../media/image37.png"/><Relationship Id="rId7" Type="http://schemas.openxmlformats.org/officeDocument/2006/relationships/customXml" Target="../ink/ink4.xml"/><Relationship Id="rId12" Type="http://schemas.openxmlformats.org/officeDocument/2006/relationships/image" Target="../media/image34.png"/><Relationship Id="rId17" Type="http://schemas.openxmlformats.org/officeDocument/2006/relationships/customXml" Target="../ink/ink10.xml"/><Relationship Id="rId2" Type="http://schemas.openxmlformats.org/officeDocument/2006/relationships/image" Target="../media/image33.png"/><Relationship Id="rId16" Type="http://schemas.openxmlformats.org/officeDocument/2006/relationships/image" Target="../media/image11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80.png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10" Type="http://schemas.openxmlformats.org/officeDocument/2006/relationships/customXml" Target="../ink/ink7.xml"/><Relationship Id="rId19" Type="http://schemas.openxmlformats.org/officeDocument/2006/relationships/image" Target="../media/image35.png"/><Relationship Id="rId4" Type="http://schemas.openxmlformats.org/officeDocument/2006/relationships/image" Target="../media/image70.png"/><Relationship Id="rId9" Type="http://schemas.openxmlformats.org/officeDocument/2006/relationships/customXml" Target="../ink/ink6.xml"/><Relationship Id="rId1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39.png"/><Relationship Id="rId7" Type="http://schemas.openxmlformats.org/officeDocument/2006/relationships/customXml" Target="../ink/ink11.xml"/><Relationship Id="rId12" Type="http://schemas.openxmlformats.org/officeDocument/2006/relationships/image" Target="../media/image2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customXml" Target="../ink/ink13.xml"/><Relationship Id="rId5" Type="http://schemas.openxmlformats.org/officeDocument/2006/relationships/image" Target="../media/image36.png"/><Relationship Id="rId10" Type="http://schemas.openxmlformats.org/officeDocument/2006/relationships/image" Target="../media/image19.emf"/><Relationship Id="rId4" Type="http://schemas.openxmlformats.org/officeDocument/2006/relationships/image" Target="../media/image35.png"/><Relationship Id="rId9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github.com/alchon/OSD_gam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github.com/ppizarror/pygame-men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309257" y="2284699"/>
            <a:ext cx="5573486" cy="1450907"/>
            <a:chOff x="3309692" y="3677660"/>
            <a:chExt cx="5573486" cy="1450907"/>
          </a:xfrm>
        </p:grpSpPr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3309692" y="3819669"/>
              <a:ext cx="1889550" cy="1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310622" y="4016085"/>
              <a:ext cx="5394425" cy="76944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E75C3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</a:t>
              </a:r>
              <a:r>
                <a:rPr lang="en-US" altLang="ko-KR" sz="4400" dirty="0">
                  <a:solidFill>
                    <a:srgbClr val="EA4F9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E</a:t>
              </a:r>
              <a:r>
                <a:rPr lang="en-US" altLang="ko-KR" sz="4400" dirty="0">
                  <a:solidFill>
                    <a:srgbClr val="EE8F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</a:t>
              </a:r>
              <a:r>
                <a:rPr lang="en-US" altLang="ko-KR" sz="4400" dirty="0">
                  <a:solidFill>
                    <a:srgbClr val="BF936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</a:t>
              </a:r>
              <a:r>
                <a:rPr lang="en-US" altLang="ko-KR" sz="4400" dirty="0">
                  <a:solidFill>
                    <a:srgbClr val="2BA3D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I</a:t>
              </a:r>
              <a:r>
                <a:rPr lang="en-US" altLang="ko-KR" sz="4400" dirty="0">
                  <a:solidFill>
                    <a:srgbClr val="7FC54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</a:t>
              </a:r>
              <a:r>
                <a:rPr lang="ko-KR" altLang="en-US" sz="4400" dirty="0">
                  <a:solidFill>
                    <a:srgbClr val="5656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4400" dirty="0" err="1">
                  <a:solidFill>
                    <a:srgbClr val="5656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오소오세요</a:t>
              </a:r>
              <a:r>
                <a:rPr lang="ko-KR" altLang="en-US" sz="4400" dirty="0">
                  <a:solidFill>
                    <a:srgbClr val="5656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팀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309692" y="5122908"/>
              <a:ext cx="5573486" cy="5659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62901" y="4725001"/>
              <a:ext cx="1467068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pc="600" dirty="0">
                  <a:solidFill>
                    <a:srgbClr val="56565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최종 발표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92556" y="3677660"/>
              <a:ext cx="1407758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rgbClr val="56565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Python</a:t>
              </a:r>
              <a:endParaRPr lang="ko-KR" altLang="en-US" spc="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 flipV="1">
              <a:off x="6992758" y="3819669"/>
              <a:ext cx="1890420" cy="1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294653" y="5394440"/>
            <a:ext cx="3602694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조장ㅣ통계학과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2017110514 </a:t>
            </a:r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이일영ㅣ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just"/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조원ㅣ철학과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2014113236 </a:t>
            </a:r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지정원ㅣ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just"/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조원ㅣ통계학과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2017110496 </a:t>
            </a:r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오희정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1304228" y="1827383"/>
            <a:ext cx="1370495" cy="164085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E26C3E-CDFD-4C10-88AB-DB05744B2024}"/>
              </a:ext>
            </a:extLst>
          </p:cNvPr>
          <p:cNvSpPr txBox="1"/>
          <p:nvPr/>
        </p:nvSpPr>
        <p:spPr>
          <a:xfrm>
            <a:off x="1304228" y="1630325"/>
            <a:ext cx="3390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입출력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이용해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txt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파일로 계정 및 로그인 관리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AECD9D-6FB5-4301-9416-036566F4957E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64E0D9D-5CDE-4898-828F-D2BF796E5A84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1A4C281-CBB2-427C-9397-FA3A389D151D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74B0687-9CBC-4D40-A9D6-CDAF7ED2BE8C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2BB795-8D3D-40E5-80DE-2F1028585AF0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117296D-6349-4559-93B5-008E34A2E5AF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C802CC1-E13B-43BA-9DA0-A4EB0AAB86EB}"/>
              </a:ext>
            </a:extLst>
          </p:cNvPr>
          <p:cNvSpPr txBox="1"/>
          <p:nvPr/>
        </p:nvSpPr>
        <p:spPr>
          <a:xfrm>
            <a:off x="1506508" y="950939"/>
            <a:ext cx="357349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메뉴에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sign_up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en-US" altLang="ko-KR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sign_in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47" y="2770093"/>
            <a:ext cx="1295400" cy="104775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7B67FDC-42A8-40F2-9773-DC7A832ED190}"/>
              </a:ext>
            </a:extLst>
          </p:cNvPr>
          <p:cNvCxnSpPr>
            <a:cxnSpLocks/>
          </p:cNvCxnSpPr>
          <p:nvPr/>
        </p:nvCxnSpPr>
        <p:spPr>
          <a:xfrm flipH="1">
            <a:off x="5893957" y="2391016"/>
            <a:ext cx="413666" cy="6182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87F3EC0-815B-4A7D-AE1C-3F3A7531D604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4133920" y="3322970"/>
            <a:ext cx="658107" cy="2248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09" y="1120216"/>
            <a:ext cx="4562169" cy="141433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207" y="2925237"/>
            <a:ext cx="4405931" cy="278305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31" y="2782777"/>
            <a:ext cx="3036989" cy="108038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99" y="4145279"/>
            <a:ext cx="4510393" cy="1735307"/>
          </a:xfrm>
          <a:prstGeom prst="rect">
            <a:avLst/>
          </a:prstGeom>
        </p:spPr>
      </p:pic>
      <p:sp>
        <p:nvSpPr>
          <p:cNvPr id="48" name="화살표: 아래로 구부러짐 20">
            <a:extLst>
              <a:ext uri="{FF2B5EF4-FFF2-40B4-BE49-F238E27FC236}">
                <a16:creationId xmlns:a16="http://schemas.microsoft.com/office/drawing/2014/main" id="{A6F99D03-7DCB-4B9B-9E23-650047CAF220}"/>
              </a:ext>
            </a:extLst>
          </p:cNvPr>
          <p:cNvSpPr/>
          <p:nvPr/>
        </p:nvSpPr>
        <p:spPr>
          <a:xfrm rot="5400000" flipV="1">
            <a:off x="278116" y="3708376"/>
            <a:ext cx="1054512" cy="524368"/>
          </a:xfrm>
          <a:prstGeom prst="curvedDownArrow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9" name="화살표: 아래로 구부러짐 20">
            <a:extLst>
              <a:ext uri="{FF2B5EF4-FFF2-40B4-BE49-F238E27FC236}">
                <a16:creationId xmlns:a16="http://schemas.microsoft.com/office/drawing/2014/main" id="{A6F99D03-7DCB-4B9B-9E23-650047CAF220}"/>
              </a:ext>
            </a:extLst>
          </p:cNvPr>
          <p:cNvSpPr/>
          <p:nvPr/>
        </p:nvSpPr>
        <p:spPr>
          <a:xfrm rot="5400000">
            <a:off x="10560882" y="2584156"/>
            <a:ext cx="1243936" cy="683343"/>
          </a:xfrm>
          <a:prstGeom prst="curvedDownArrow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E8274-89FC-4633-A895-0879E196E7D0}"/>
              </a:ext>
            </a:extLst>
          </p:cNvPr>
          <p:cNvSpPr txBox="1"/>
          <p:nvPr/>
        </p:nvSpPr>
        <p:spPr>
          <a:xfrm>
            <a:off x="7376360" y="4633709"/>
            <a:ext cx="1456744" cy="2034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36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C518F4-2C8F-441B-A108-A83C5CA9026D}"/>
              </a:ext>
            </a:extLst>
          </p:cNvPr>
          <p:cNvSpPr/>
          <p:nvPr/>
        </p:nvSpPr>
        <p:spPr>
          <a:xfrm>
            <a:off x="972591" y="3924809"/>
            <a:ext cx="1483729" cy="23359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960DAB-AABB-4E4E-9998-D31336147B73}"/>
              </a:ext>
            </a:extLst>
          </p:cNvPr>
          <p:cNvSpPr/>
          <p:nvPr/>
        </p:nvSpPr>
        <p:spPr>
          <a:xfrm>
            <a:off x="970882" y="2729901"/>
            <a:ext cx="1587719" cy="21330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4DBF20B-7E6B-4E86-AB95-9581FD21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57" y="1304141"/>
            <a:ext cx="6934427" cy="18181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63D03B-6BF3-4E5B-AF72-5D344860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57" y="3414187"/>
            <a:ext cx="6934427" cy="1329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476F6F-5809-4CB9-A5B5-C478C1C91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56"/>
          <a:stretch/>
        </p:blipFill>
        <p:spPr>
          <a:xfrm>
            <a:off x="4402357" y="5172011"/>
            <a:ext cx="6096000" cy="647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7B9DA-8A22-48C1-A904-9E0336D49194}"/>
              </a:ext>
            </a:extLst>
          </p:cNvPr>
          <p:cNvSpPr txBox="1"/>
          <p:nvPr/>
        </p:nvSpPr>
        <p:spPr>
          <a:xfrm>
            <a:off x="1153393" y="1738773"/>
            <a:ext cx="2900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파일에 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input_id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score)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튜플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추가 </a:t>
            </a: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8B77A075-41B7-4B23-B188-995E7ADDBD49}"/>
              </a:ext>
            </a:extLst>
          </p:cNvPr>
          <p:cNvSpPr/>
          <p:nvPr/>
        </p:nvSpPr>
        <p:spPr>
          <a:xfrm>
            <a:off x="4116987" y="1409190"/>
            <a:ext cx="175289" cy="1608018"/>
          </a:xfrm>
          <a:prstGeom prst="leftBracket">
            <a:avLst/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B335FF13-13DB-453D-9CA8-22D3B8EBC610}"/>
              </a:ext>
            </a:extLst>
          </p:cNvPr>
          <p:cNvSpPr/>
          <p:nvPr/>
        </p:nvSpPr>
        <p:spPr>
          <a:xfrm>
            <a:off x="4107365" y="3575802"/>
            <a:ext cx="155644" cy="2026010"/>
          </a:xfrm>
          <a:prstGeom prst="leftBracket">
            <a:avLst/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화살표: 아래로 구부러짐 20">
            <a:extLst>
              <a:ext uri="{FF2B5EF4-FFF2-40B4-BE49-F238E27FC236}">
                <a16:creationId xmlns:a16="http://schemas.microsoft.com/office/drawing/2014/main" id="{A6F99D03-7DCB-4B9B-9E23-650047CAF220}"/>
              </a:ext>
            </a:extLst>
          </p:cNvPr>
          <p:cNvSpPr/>
          <p:nvPr/>
        </p:nvSpPr>
        <p:spPr>
          <a:xfrm rot="5180578" flipV="1">
            <a:off x="329980" y="2587547"/>
            <a:ext cx="1243936" cy="457499"/>
          </a:xfrm>
          <a:prstGeom prst="curvedDownArrow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6AEB4E-53A7-454B-AA42-B12C74B7C356}"/>
              </a:ext>
            </a:extLst>
          </p:cNvPr>
          <p:cNvSpPr/>
          <p:nvPr/>
        </p:nvSpPr>
        <p:spPr>
          <a:xfrm>
            <a:off x="1245788" y="3164525"/>
            <a:ext cx="2195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highscores.txt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5AD3A5-3508-4023-838E-3C1744A1D2DD}"/>
              </a:ext>
            </a:extLst>
          </p:cNvPr>
          <p:cNvSpPr/>
          <p:nvPr/>
        </p:nvSpPr>
        <p:spPr>
          <a:xfrm>
            <a:off x="944178" y="2578480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pickle.dump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AB8A1A4F-E6B6-49E3-BFF9-D165FC071848}"/>
              </a:ext>
            </a:extLst>
          </p:cNvPr>
          <p:cNvSpPr/>
          <p:nvPr/>
        </p:nvSpPr>
        <p:spPr>
          <a:xfrm rot="5180578" flipV="1">
            <a:off x="357253" y="3827602"/>
            <a:ext cx="1243936" cy="457499"/>
          </a:xfrm>
          <a:prstGeom prst="curvedDownArrow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526A3-BF37-4373-9BAC-12F27BB65538}"/>
              </a:ext>
            </a:extLst>
          </p:cNvPr>
          <p:cNvSpPr/>
          <p:nvPr/>
        </p:nvSpPr>
        <p:spPr>
          <a:xfrm>
            <a:off x="1292311" y="4414207"/>
            <a:ext cx="2515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ranks = []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불러옴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랭크 메뉴에 텍스트 띄움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849629-87FE-4D2D-97D5-EE9C9B1E16DD}"/>
              </a:ext>
            </a:extLst>
          </p:cNvPr>
          <p:cNvSpPr/>
          <p:nvPr/>
        </p:nvSpPr>
        <p:spPr>
          <a:xfrm>
            <a:off x="989957" y="3789074"/>
            <a:ext cx="1466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pickle.load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C118CE-0368-48A5-8AE4-E980B8C0858C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7C883B0-CB0B-40C1-87EF-0101B91FD02E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2F96D3A-CA20-411F-B3B5-E1D4C5EA163E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13156B9-A5B7-4FCA-990B-07D9474B4654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A7C0D7D-D048-484E-BE1B-E71110D1262C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8B2AB8C-2050-4AF9-8F95-63D1A721876F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DB58FD-4808-46F5-AEC0-C25A10A43A02}"/>
              </a:ext>
            </a:extLst>
          </p:cNvPr>
          <p:cNvSpPr txBox="1"/>
          <p:nvPr/>
        </p:nvSpPr>
        <p:spPr>
          <a:xfrm>
            <a:off x="1506509" y="950939"/>
            <a:ext cx="32696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메뉴에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Top10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랭킹 띄우기</a:t>
            </a:r>
          </a:p>
        </p:txBody>
      </p:sp>
    </p:spTree>
    <p:extLst>
      <p:ext uri="{BB962C8B-B14F-4D97-AF65-F5344CB8AC3E}">
        <p14:creationId xmlns:p14="http://schemas.microsoft.com/office/powerpoint/2010/main" val="268739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2315124" y="4039382"/>
            <a:ext cx="1447881" cy="18363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3184AD-4256-4632-AC78-7F85E1B9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/>
          <a:stretch/>
        </p:blipFill>
        <p:spPr>
          <a:xfrm>
            <a:off x="7094778" y="3185340"/>
            <a:ext cx="3827494" cy="274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E26C3E-CDFD-4C10-88AB-DB05744B2024}"/>
              </a:ext>
            </a:extLst>
          </p:cNvPr>
          <p:cNvSpPr txBox="1"/>
          <p:nvPr/>
        </p:nvSpPr>
        <p:spPr>
          <a:xfrm>
            <a:off x="2315124" y="3880253"/>
            <a:ext cx="305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help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전역변수의 값에 따라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E2F338-3C42-4819-9B9A-D4C028FDA82B}"/>
              </a:ext>
            </a:extLst>
          </p:cNvPr>
          <p:cNvSpPr txBox="1"/>
          <p:nvPr/>
        </p:nvSpPr>
        <p:spPr>
          <a:xfrm>
            <a:off x="2275018" y="4379163"/>
            <a:ext cx="3769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surface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띄울 이미지들을 다르게 함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help = 0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기본 배경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help = 1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그 위에 설명문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help = 2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그 위에 설명문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</a:t>
            </a:r>
          </a:p>
          <a:p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76D66D-272B-4F9B-9346-3CB9B4DFFBF2}"/>
              </a:ext>
            </a:extLst>
          </p:cNvPr>
          <p:cNvGrpSpPr/>
          <p:nvPr/>
        </p:nvGrpSpPr>
        <p:grpSpPr>
          <a:xfrm>
            <a:off x="1109122" y="1501524"/>
            <a:ext cx="6284617" cy="2021196"/>
            <a:chOff x="1109122" y="3729447"/>
            <a:chExt cx="6284617" cy="202119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D544A1-750A-4128-8EAC-FA7565301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612" r="33898"/>
            <a:stretch/>
          </p:blipFill>
          <p:spPr>
            <a:xfrm>
              <a:off x="3763005" y="3788493"/>
              <a:ext cx="1816702" cy="19621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A24A9C-61F6-48BD-BC33-C97BAD74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423" y="3729447"/>
              <a:ext cx="1596864" cy="6625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7633FF-6E18-420D-88D4-2F06FB1E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0850" y="4205237"/>
              <a:ext cx="1562889" cy="62005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724F75-BD59-4C7F-A032-40CC79DA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9122" y="4734499"/>
              <a:ext cx="2327345" cy="815420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43739DD-35D2-43C8-AA4F-CE35D53DB325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 flipV="1">
              <a:off x="3550287" y="4060712"/>
              <a:ext cx="723332" cy="14452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7B67FDC-42A8-40F2-9773-DC7A832ED19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034014" y="4515267"/>
              <a:ext cx="796836" cy="20215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7F3EC0-815B-4A7D-AE1C-3F3A7531D6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6467" y="5094944"/>
              <a:ext cx="47548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AECD9D-6FB5-4301-9416-036566F4957E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64E0D9D-5CDE-4898-828F-D2BF796E5A84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1A4C281-CBB2-427C-9397-FA3A389D151D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74B0687-9CBC-4D40-A9D6-CDAF7ED2BE8C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2BB795-8D3D-40E5-80DE-2F1028585AF0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117296D-6349-4559-93B5-008E34A2E5AF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C802CC1-E13B-43BA-9DA0-A4EB0AAB86EB}"/>
              </a:ext>
            </a:extLst>
          </p:cNvPr>
          <p:cNvSpPr txBox="1"/>
          <p:nvPr/>
        </p:nvSpPr>
        <p:spPr>
          <a:xfrm>
            <a:off x="1506509" y="950939"/>
            <a:ext cx="28346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메뉴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help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띄우기</a:t>
            </a:r>
          </a:p>
        </p:txBody>
      </p:sp>
    </p:spTree>
    <p:extLst>
      <p:ext uri="{BB962C8B-B14F-4D97-AF65-F5344CB8AC3E}">
        <p14:creationId xmlns:p14="http://schemas.microsoft.com/office/powerpoint/2010/main" val="1348767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69A6E08-767F-4F1C-8974-21281E6C09D4}"/>
              </a:ext>
            </a:extLst>
          </p:cNvPr>
          <p:cNvGrpSpPr/>
          <p:nvPr/>
        </p:nvGrpSpPr>
        <p:grpSpPr>
          <a:xfrm>
            <a:off x="642337" y="1617546"/>
            <a:ext cx="7018167" cy="1055256"/>
            <a:chOff x="2960019" y="1336709"/>
            <a:chExt cx="7618145" cy="1143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7343AD-4E22-41E3-9BFC-778B93401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231"/>
            <a:stretch/>
          </p:blipFill>
          <p:spPr>
            <a:xfrm>
              <a:off x="2960019" y="1336709"/>
              <a:ext cx="7618145" cy="1143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0B6C32D-FA99-4F99-B4D6-05C0F481A7E8}"/>
                    </a:ext>
                  </a:extLst>
                </p14:cNvPr>
                <p14:cNvContentPartPr/>
                <p14:nvPr/>
              </p14:nvContentPartPr>
              <p14:xfrm>
                <a:off x="6959103" y="1953777"/>
                <a:ext cx="36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0B6C32D-FA99-4F99-B4D6-05C0F481A7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05103" y="184577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825002D-1B33-4210-BE04-E359570F430B}"/>
                    </a:ext>
                  </a:extLst>
                </p14:cNvPr>
                <p14:cNvContentPartPr/>
                <p14:nvPr/>
              </p14:nvContentPartPr>
              <p14:xfrm>
                <a:off x="6939663" y="2348697"/>
                <a:ext cx="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825002D-1B33-4210-BE04-E359570F43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85663" y="224069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1D9EA91-5845-4051-BBCD-C5F0CBCFB386}"/>
                    </a:ext>
                  </a:extLst>
                </p14:cNvPr>
                <p14:cNvContentPartPr/>
                <p14:nvPr/>
              </p14:nvContentPartPr>
              <p14:xfrm>
                <a:off x="6939663" y="2348697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1D9EA91-5845-4051-BBCD-C5F0CBCFB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85663" y="224069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F3DEF79-8B28-4167-9334-9000C544A413}"/>
                    </a:ext>
                  </a:extLst>
                </p14:cNvPr>
                <p14:cNvContentPartPr/>
                <p14:nvPr/>
              </p14:nvContentPartPr>
              <p14:xfrm>
                <a:off x="7055223" y="2348697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F3DEF79-8B28-4167-9334-9000C544A4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1223" y="224069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F539D59-31B7-4093-AFF5-80CB0A44EDFB}"/>
                    </a:ext>
                  </a:extLst>
                </p14:cNvPr>
                <p14:cNvContentPartPr/>
                <p14:nvPr/>
              </p14:nvContentPartPr>
              <p14:xfrm>
                <a:off x="6968823" y="2136657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F539D59-31B7-4093-AFF5-80CB0A44ED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14823" y="202865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F49A45B-9A9F-47EA-8721-B063D54E2B8C}"/>
                    </a:ext>
                  </a:extLst>
                </p14:cNvPr>
                <p14:cNvContentPartPr/>
                <p14:nvPr/>
              </p14:nvContentPartPr>
              <p14:xfrm>
                <a:off x="7074663" y="2136657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F49A45B-9A9F-47EA-8721-B063D54E2B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20663" y="202865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F49C559-FEDE-4AAE-93BD-D6CB5133930F}"/>
                    </a:ext>
                  </a:extLst>
                </p14:cNvPr>
                <p14:cNvContentPartPr/>
                <p14:nvPr/>
              </p14:nvContentPartPr>
              <p14:xfrm>
                <a:off x="6882063" y="1684497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F49C559-FEDE-4AAE-93BD-D6CB51339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28063" y="1576497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D450522-19EB-49ED-BF59-8F400115649E}"/>
              </a:ext>
            </a:extLst>
          </p:cNvPr>
          <p:cNvGrpSpPr/>
          <p:nvPr/>
        </p:nvGrpSpPr>
        <p:grpSpPr>
          <a:xfrm>
            <a:off x="4763669" y="3316141"/>
            <a:ext cx="6737650" cy="2248291"/>
            <a:chOff x="4539464" y="2708822"/>
            <a:chExt cx="6924675" cy="2409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D10307-2DB2-4DF6-9CA7-780179C7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9464" y="2708822"/>
              <a:ext cx="6924675" cy="24098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0ED22D1-5DC1-4B30-954F-0D1B48800F7E}"/>
                    </a:ext>
                  </a:extLst>
                </p14:cNvPr>
                <p14:cNvContentPartPr/>
                <p14:nvPr/>
              </p14:nvContentPartPr>
              <p14:xfrm>
                <a:off x="6439263" y="3753777"/>
                <a:ext cx="1145880" cy="38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0ED22D1-5DC1-4B30-954F-0D1B48800F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5263" y="3645777"/>
                  <a:ext cx="1253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C040A2B-597D-418A-A8F7-0365E75CB78D}"/>
                    </a:ext>
                  </a:extLst>
                </p14:cNvPr>
                <p14:cNvContentPartPr/>
                <p14:nvPr/>
              </p14:nvContentPartPr>
              <p14:xfrm>
                <a:off x="7757943" y="4340937"/>
                <a:ext cx="674280" cy="33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C040A2B-597D-418A-A8F7-0365E75CB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3943" y="4232937"/>
                  <a:ext cx="781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C192B3A-285B-417B-A69A-F2ECA5F2C162}"/>
                    </a:ext>
                  </a:extLst>
                </p14:cNvPr>
                <p14:cNvContentPartPr/>
                <p14:nvPr/>
              </p14:nvContentPartPr>
              <p14:xfrm>
                <a:off x="7777383" y="4906137"/>
                <a:ext cx="606600" cy="41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C192B3A-285B-417B-A69A-F2ECA5F2C1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23383" y="4798137"/>
                  <a:ext cx="7142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90002D7-0BF0-485A-A752-F2DFE4A94D27}"/>
              </a:ext>
            </a:extLst>
          </p:cNvPr>
          <p:cNvGrpSpPr/>
          <p:nvPr/>
        </p:nvGrpSpPr>
        <p:grpSpPr>
          <a:xfrm>
            <a:off x="1838523" y="3663185"/>
            <a:ext cx="1440000" cy="1440000"/>
            <a:chOff x="1032642" y="1449256"/>
            <a:chExt cx="1440000" cy="14400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37C0578-A175-4860-8FFB-7D8C79D56A3E}"/>
                </a:ext>
              </a:extLst>
            </p:cNvPr>
            <p:cNvGrpSpPr/>
            <p:nvPr/>
          </p:nvGrpSpPr>
          <p:grpSpPr>
            <a:xfrm>
              <a:off x="1032642" y="1449256"/>
              <a:ext cx="1440000" cy="1440000"/>
              <a:chOff x="897766" y="1505216"/>
              <a:chExt cx="1080000" cy="108000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BBF90B6-5FFF-4257-87EB-124D65DA7D05}"/>
                  </a:ext>
                </a:extLst>
              </p:cNvPr>
              <p:cNvSpPr/>
              <p:nvPr/>
            </p:nvSpPr>
            <p:spPr>
              <a:xfrm>
                <a:off x="897766" y="1505216"/>
                <a:ext cx="1080000" cy="108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B745DA75-3BB6-4220-BF85-A3EB0B223A6E}"/>
                  </a:ext>
                </a:extLst>
              </p:cNvPr>
              <p:cNvSpPr/>
              <p:nvPr/>
            </p:nvSpPr>
            <p:spPr>
              <a:xfrm>
                <a:off x="897766" y="1505216"/>
                <a:ext cx="1080000" cy="1080000"/>
              </a:xfrm>
              <a:prstGeom prst="pie">
                <a:avLst>
                  <a:gd name="adj1" fmla="val 3109490"/>
                  <a:gd name="adj2" fmla="val 162000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00444A-FAD8-4631-8610-9B4394895591}"/>
                </a:ext>
              </a:extLst>
            </p:cNvPr>
            <p:cNvSpPr txBox="1"/>
            <p:nvPr/>
          </p:nvSpPr>
          <p:spPr>
            <a:xfrm>
              <a:off x="1750365" y="1895304"/>
              <a:ext cx="696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40%</a:t>
              </a:r>
              <a:endPara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C1DA5C-01DA-4120-9982-7B0815F01F37}"/>
                </a:ext>
              </a:extLst>
            </p:cNvPr>
            <p:cNvSpPr txBox="1"/>
            <p:nvPr/>
          </p:nvSpPr>
          <p:spPr>
            <a:xfrm>
              <a:off x="1129626" y="2062367"/>
              <a:ext cx="77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60%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E7E6091-5F09-4E36-9D32-3E39018A35FE}"/>
              </a:ext>
            </a:extLst>
          </p:cNvPr>
          <p:cNvCxnSpPr>
            <a:cxnSpLocks/>
            <a:stCxn id="30" idx="5"/>
            <a:endCxn id="121" idx="1"/>
          </p:cNvCxnSpPr>
          <p:nvPr/>
        </p:nvCxnSpPr>
        <p:spPr>
          <a:xfrm>
            <a:off x="3067640" y="4892302"/>
            <a:ext cx="266532" cy="29441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C13DEA1-A588-4886-A0A1-1C04B92280D6}"/>
              </a:ext>
            </a:extLst>
          </p:cNvPr>
          <p:cNvSpPr txBox="1"/>
          <p:nvPr/>
        </p:nvSpPr>
        <p:spPr>
          <a:xfrm>
            <a:off x="3334172" y="5017440"/>
            <a:ext cx="1195312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피스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567D03C6-6457-4F08-8086-6E1A67E91F40}"/>
              </a:ext>
            </a:extLst>
          </p:cNvPr>
          <p:cNvCxnSpPr>
            <a:cxnSpLocks/>
            <a:endCxn id="153" idx="3"/>
          </p:cNvCxnSpPr>
          <p:nvPr/>
        </p:nvCxnSpPr>
        <p:spPr>
          <a:xfrm flipH="1" flipV="1">
            <a:off x="1851565" y="3498021"/>
            <a:ext cx="387791" cy="50781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0FE8274-89FC-4633-A895-0879E196E7D0}"/>
              </a:ext>
            </a:extLst>
          </p:cNvPr>
          <p:cNvSpPr txBox="1"/>
          <p:nvPr/>
        </p:nvSpPr>
        <p:spPr>
          <a:xfrm>
            <a:off x="775050" y="3326697"/>
            <a:ext cx="1076515" cy="3426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 피스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052AC9C-E25C-469A-87AD-FB0F4EBD7F9F}"/>
              </a:ext>
            </a:extLst>
          </p:cNvPr>
          <p:cNvGrpSpPr/>
          <p:nvPr/>
        </p:nvGrpSpPr>
        <p:grpSpPr>
          <a:xfrm>
            <a:off x="9732844" y="1622634"/>
            <a:ext cx="720000" cy="725974"/>
            <a:chOff x="2462481" y="3089244"/>
            <a:chExt cx="720000" cy="725974"/>
          </a:xfrm>
          <a:solidFill>
            <a:schemeClr val="bg1"/>
          </a:solidFill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D167622-75F0-4F11-AC28-3495C9EEFF4F}"/>
                </a:ext>
              </a:extLst>
            </p:cNvPr>
            <p:cNvSpPr/>
            <p:nvPr/>
          </p:nvSpPr>
          <p:spPr>
            <a:xfrm>
              <a:off x="2462481" y="3089244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0E8E7C0-BA77-4C9D-B544-43B4BEDA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8" t="14106" r="22879" b="17227"/>
            <a:stretch/>
          </p:blipFill>
          <p:spPr>
            <a:xfrm>
              <a:off x="2610247" y="3131218"/>
              <a:ext cx="450034" cy="684000"/>
            </a:xfrm>
            <a:prstGeom prst="rect">
              <a:avLst/>
            </a:prstGeom>
            <a:grpFill/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35ADB1F-3C45-4523-BB47-D34CBE210C09}"/>
              </a:ext>
            </a:extLst>
          </p:cNvPr>
          <p:cNvGrpSpPr/>
          <p:nvPr/>
        </p:nvGrpSpPr>
        <p:grpSpPr>
          <a:xfrm>
            <a:off x="8804654" y="1620987"/>
            <a:ext cx="720000" cy="720000"/>
            <a:chOff x="1548314" y="3087597"/>
            <a:chExt cx="720000" cy="720000"/>
          </a:xfrm>
          <a:solidFill>
            <a:schemeClr val="bg1"/>
          </a:solidFill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3DB26C-43F8-4BAB-92C4-8CCE29931F3B}"/>
                </a:ext>
              </a:extLst>
            </p:cNvPr>
            <p:cNvSpPr/>
            <p:nvPr/>
          </p:nvSpPr>
          <p:spPr>
            <a:xfrm>
              <a:off x="1548314" y="3087597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8ED5B37-C854-440B-AC08-1F6118D4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042" y="3158607"/>
              <a:ext cx="615754" cy="645549"/>
            </a:xfrm>
            <a:prstGeom prst="rect">
              <a:avLst/>
            </a:prstGeom>
            <a:grpFill/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0E1519D-314E-4E74-AC4E-027CFCC2BA98}"/>
              </a:ext>
            </a:extLst>
          </p:cNvPr>
          <p:cNvGrpSpPr/>
          <p:nvPr/>
        </p:nvGrpSpPr>
        <p:grpSpPr>
          <a:xfrm>
            <a:off x="10622934" y="1620987"/>
            <a:ext cx="720000" cy="721794"/>
            <a:chOff x="3374912" y="3087597"/>
            <a:chExt cx="720000" cy="721794"/>
          </a:xfrm>
          <a:solidFill>
            <a:schemeClr val="bg1"/>
          </a:solidFill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5ED0BF2-0B87-4EE5-91C5-9948DAEB24F2}"/>
                </a:ext>
              </a:extLst>
            </p:cNvPr>
            <p:cNvSpPr/>
            <p:nvPr/>
          </p:nvSpPr>
          <p:spPr>
            <a:xfrm>
              <a:off x="3374912" y="3087597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58" name="그림 57" descr="건물이(가) 표시된 사진&#10;&#10;자동 생성된 설명">
              <a:extLst>
                <a:ext uri="{FF2B5EF4-FFF2-40B4-BE49-F238E27FC236}">
                  <a16:creationId xmlns:a16="http://schemas.microsoft.com/office/drawing/2014/main" id="{F19A5306-DDF9-4CBE-AA85-BE3F51BD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5" y="3137166"/>
              <a:ext cx="610173" cy="672225"/>
            </a:xfrm>
            <a:prstGeom prst="rect">
              <a:avLst/>
            </a:prstGeom>
            <a:grpFill/>
          </p:spPr>
        </p:pic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C7538A92-D0C6-4D16-A572-142458917696}"/>
              </a:ext>
            </a:extLst>
          </p:cNvPr>
          <p:cNvSpPr txBox="1"/>
          <p:nvPr/>
        </p:nvSpPr>
        <p:spPr>
          <a:xfrm>
            <a:off x="8784543" y="2460537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8~14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68AF7E2-3C7F-490B-A8D1-5138E19799D7}"/>
              </a:ext>
            </a:extLst>
          </p:cNvPr>
          <p:cNvSpPr txBox="1"/>
          <p:nvPr/>
        </p:nvSpPr>
        <p:spPr>
          <a:xfrm>
            <a:off x="9654949" y="2460537"/>
            <a:ext cx="838374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15~21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144C0CA-2DFC-475F-A624-A0A1222B0821}"/>
              </a:ext>
            </a:extLst>
          </p:cNvPr>
          <p:cNvSpPr txBox="1"/>
          <p:nvPr/>
        </p:nvSpPr>
        <p:spPr>
          <a:xfrm>
            <a:off x="10606532" y="2460537"/>
            <a:ext cx="815873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22~28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1184D27-4CBF-4973-A2D4-1FD2CECC35E7}"/>
              </a:ext>
            </a:extLst>
          </p:cNvPr>
          <p:cNvSpPr txBox="1"/>
          <p:nvPr/>
        </p:nvSpPr>
        <p:spPr>
          <a:xfrm>
            <a:off x="7914137" y="2460537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1~7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9D2F6B1-C0D6-4C55-A13D-651CFE8CCDBA}"/>
              </a:ext>
            </a:extLst>
          </p:cNvPr>
          <p:cNvSpPr/>
          <p:nvPr/>
        </p:nvSpPr>
        <p:spPr>
          <a:xfrm>
            <a:off x="7927264" y="1617546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527F6C-A8D3-44D6-B6E6-5B8B1AB80D10}"/>
              </a:ext>
            </a:extLst>
          </p:cNvPr>
          <p:cNvSpPr txBox="1"/>
          <p:nvPr/>
        </p:nvSpPr>
        <p:spPr>
          <a:xfrm>
            <a:off x="1506509" y="950939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피스 생성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4C97F3A-2CD8-49A3-9F97-A701F0071AFA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161E09C2-5DAA-4CCE-84FA-3A4DF8683B35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BB5F025-7415-43A5-8EC1-A86A3FD3A42B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00159A7-58D6-46E6-AF78-A31B7C6B847D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359B769-F074-4F94-8CBE-E1B9A6731786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2CE6F4D-AEA5-4F4F-BC82-7A6D413CC2B4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120C43-D4E3-4832-B53D-C2FE5D6B1F1B}"/>
              </a:ext>
            </a:extLst>
          </p:cNvPr>
          <p:cNvSpPr/>
          <p:nvPr/>
        </p:nvSpPr>
        <p:spPr>
          <a:xfrm>
            <a:off x="1213850" y="4313794"/>
            <a:ext cx="2597604" cy="20088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F40C1C5-C914-4F1B-971B-593FA46CEE48}"/>
              </a:ext>
            </a:extLst>
          </p:cNvPr>
          <p:cNvSpPr/>
          <p:nvPr/>
        </p:nvSpPr>
        <p:spPr>
          <a:xfrm>
            <a:off x="1213850" y="3122123"/>
            <a:ext cx="2597604" cy="20088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440B9E9-219A-41C3-8013-8E03E23C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64" y="1012375"/>
            <a:ext cx="2791231" cy="16068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53E878-7CB3-4111-ACE3-A4B239A20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64"/>
          <a:stretch/>
        </p:blipFill>
        <p:spPr>
          <a:xfrm>
            <a:off x="6377464" y="2771340"/>
            <a:ext cx="4955325" cy="317022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CDEB8B-A03A-4E82-A4FC-ECAF8BCD54E9}"/>
              </a:ext>
            </a:extLst>
          </p:cNvPr>
          <p:cNvGrpSpPr/>
          <p:nvPr/>
        </p:nvGrpSpPr>
        <p:grpSpPr>
          <a:xfrm>
            <a:off x="4134777" y="1594883"/>
            <a:ext cx="720000" cy="725974"/>
            <a:chOff x="2462481" y="3089244"/>
            <a:chExt cx="720000" cy="7259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A2BF8C-1141-403F-BB42-2BB267096BE8}"/>
                </a:ext>
              </a:extLst>
            </p:cNvPr>
            <p:cNvSpPr/>
            <p:nvPr/>
          </p:nvSpPr>
          <p:spPr>
            <a:xfrm>
              <a:off x="2462481" y="3089244"/>
              <a:ext cx="720000" cy="720000"/>
            </a:xfrm>
            <a:prstGeom prst="rect">
              <a:avLst/>
            </a:prstGeom>
            <a:solidFill>
              <a:srgbClr val="FBCC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E429BE2-BBDC-4975-9477-0E1D11E6A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8" t="14106" r="22879" b="17227"/>
            <a:stretch/>
          </p:blipFill>
          <p:spPr>
            <a:xfrm>
              <a:off x="2610247" y="3131218"/>
              <a:ext cx="450034" cy="6840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48F3176-275B-4CC1-91DB-E3BF4E746D82}"/>
              </a:ext>
            </a:extLst>
          </p:cNvPr>
          <p:cNvGrpSpPr/>
          <p:nvPr/>
        </p:nvGrpSpPr>
        <p:grpSpPr>
          <a:xfrm>
            <a:off x="3206587" y="1593236"/>
            <a:ext cx="720000" cy="720000"/>
            <a:chOff x="1548314" y="3087597"/>
            <a:chExt cx="720000" cy="720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8200722-5202-4B0F-A81C-12098FA9C0C2}"/>
                </a:ext>
              </a:extLst>
            </p:cNvPr>
            <p:cNvSpPr/>
            <p:nvPr/>
          </p:nvSpPr>
          <p:spPr>
            <a:xfrm>
              <a:off x="1548314" y="3087597"/>
              <a:ext cx="720000" cy="720000"/>
            </a:xfrm>
            <a:prstGeom prst="rect">
              <a:avLst/>
            </a:prstGeom>
            <a:solidFill>
              <a:srgbClr val="FBCC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678D7EB-3286-423F-AFBA-3460CF01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042" y="3158607"/>
              <a:ext cx="615754" cy="64554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C66D61B-E511-4C5F-8557-B2A1A670CAE0}"/>
              </a:ext>
            </a:extLst>
          </p:cNvPr>
          <p:cNvGrpSpPr/>
          <p:nvPr/>
        </p:nvGrpSpPr>
        <p:grpSpPr>
          <a:xfrm>
            <a:off x="5024867" y="1593236"/>
            <a:ext cx="720000" cy="721794"/>
            <a:chOff x="3374912" y="3087597"/>
            <a:chExt cx="720000" cy="72179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5303AB1-A56D-488F-948E-32F3F14295E6}"/>
                </a:ext>
              </a:extLst>
            </p:cNvPr>
            <p:cNvSpPr/>
            <p:nvPr/>
          </p:nvSpPr>
          <p:spPr>
            <a:xfrm>
              <a:off x="3374912" y="3087597"/>
              <a:ext cx="720000" cy="720000"/>
            </a:xfrm>
            <a:prstGeom prst="rect">
              <a:avLst/>
            </a:prstGeom>
            <a:solidFill>
              <a:srgbClr val="FBCC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33" name="그림 32" descr="건물이(가) 표시된 사진&#10;&#10;자동 생성된 설명">
              <a:extLst>
                <a:ext uri="{FF2B5EF4-FFF2-40B4-BE49-F238E27FC236}">
                  <a16:creationId xmlns:a16="http://schemas.microsoft.com/office/drawing/2014/main" id="{09435029-B829-4FA5-AC3C-2AFC675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5" y="3137166"/>
              <a:ext cx="610173" cy="67222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D52CB-77B4-479D-BFEB-39B545A39A36}"/>
              </a:ext>
            </a:extLst>
          </p:cNvPr>
          <p:cNvSpPr txBox="1"/>
          <p:nvPr/>
        </p:nvSpPr>
        <p:spPr>
          <a:xfrm>
            <a:off x="3186476" y="2432786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8~14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56947E-29B9-4A33-9014-771295CE058F}"/>
              </a:ext>
            </a:extLst>
          </p:cNvPr>
          <p:cNvSpPr txBox="1"/>
          <p:nvPr/>
        </p:nvSpPr>
        <p:spPr>
          <a:xfrm>
            <a:off x="4056882" y="2432786"/>
            <a:ext cx="838374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15~21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BA6C0D-845B-4501-8946-67D8F752FE8E}"/>
              </a:ext>
            </a:extLst>
          </p:cNvPr>
          <p:cNvSpPr txBox="1"/>
          <p:nvPr/>
        </p:nvSpPr>
        <p:spPr>
          <a:xfrm>
            <a:off x="5008465" y="2432786"/>
            <a:ext cx="815873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22~28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24A9F2-91EA-4DD3-8793-EA3EBE2F88D0}"/>
              </a:ext>
            </a:extLst>
          </p:cNvPr>
          <p:cNvSpPr txBox="1"/>
          <p:nvPr/>
        </p:nvSpPr>
        <p:spPr>
          <a:xfrm>
            <a:off x="2303370" y="2447593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1~7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C73A8-BC9B-4D2E-BF80-4AC8D9C99AFC}"/>
              </a:ext>
            </a:extLst>
          </p:cNvPr>
          <p:cNvSpPr/>
          <p:nvPr/>
        </p:nvSpPr>
        <p:spPr>
          <a:xfrm>
            <a:off x="2329197" y="1589795"/>
            <a:ext cx="720000" cy="720000"/>
          </a:xfrm>
          <a:prstGeom prst="rect">
            <a:avLst/>
          </a:prstGeom>
          <a:solidFill>
            <a:srgbClr val="FBCC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4DAE8-A69A-421F-A0C6-AF904B6BCB3E}"/>
              </a:ext>
            </a:extLst>
          </p:cNvPr>
          <p:cNvSpPr txBox="1"/>
          <p:nvPr/>
        </p:nvSpPr>
        <p:spPr>
          <a:xfrm>
            <a:off x="1407357" y="2447593"/>
            <a:ext cx="81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block :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BD343F-65E8-4A2D-9A6D-EC8963E43563}"/>
              </a:ext>
            </a:extLst>
          </p:cNvPr>
          <p:cNvSpPr txBox="1"/>
          <p:nvPr/>
        </p:nvSpPr>
        <p:spPr>
          <a:xfrm>
            <a:off x="1149371" y="2974984"/>
            <a:ext cx="271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def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col_num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(self, block)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CCE7AA-5442-44DA-B26F-4A5DD962A8E5}"/>
              </a:ext>
            </a:extLst>
          </p:cNvPr>
          <p:cNvSpPr txBox="1"/>
          <p:nvPr/>
        </p:nvSpPr>
        <p:spPr>
          <a:xfrm>
            <a:off x="3179146" y="3564164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50F5B9-08DD-4038-B376-68E1A9BD4D1A}"/>
              </a:ext>
            </a:extLst>
          </p:cNvPr>
          <p:cNvSpPr txBox="1"/>
          <p:nvPr/>
        </p:nvSpPr>
        <p:spPr>
          <a:xfrm>
            <a:off x="4049552" y="3564164"/>
            <a:ext cx="838374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7CCFB0-142F-465C-8FAF-8B1A0B0C1FEE}"/>
              </a:ext>
            </a:extLst>
          </p:cNvPr>
          <p:cNvSpPr txBox="1"/>
          <p:nvPr/>
        </p:nvSpPr>
        <p:spPr>
          <a:xfrm>
            <a:off x="5001135" y="3564164"/>
            <a:ext cx="815873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D7A03D-2F17-4999-97EB-ED03BFCE0F00}"/>
              </a:ext>
            </a:extLst>
          </p:cNvPr>
          <p:cNvSpPr txBox="1"/>
          <p:nvPr/>
        </p:nvSpPr>
        <p:spPr>
          <a:xfrm>
            <a:off x="2296040" y="3578971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6CC724-71F7-4899-A981-135A91EC554E}"/>
              </a:ext>
            </a:extLst>
          </p:cNvPr>
          <p:cNvSpPr txBox="1"/>
          <p:nvPr/>
        </p:nvSpPr>
        <p:spPr>
          <a:xfrm>
            <a:off x="1447390" y="3578971"/>
            <a:ext cx="81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num :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C083507-8257-4AAD-A359-F912A5D5E08A}"/>
                  </a:ext>
                </a:extLst>
              </p14:cNvPr>
              <p14:cNvContentPartPr/>
              <p14:nvPr/>
            </p14:nvContentPartPr>
            <p14:xfrm>
              <a:off x="8263591" y="5318566"/>
              <a:ext cx="635400" cy="266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C083507-8257-4AAD-A359-F912A5D5E0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3991" y="5239366"/>
                <a:ext cx="7142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685E4D0-4C81-448D-AB1B-959F23862BDA}"/>
                  </a:ext>
                </a:extLst>
              </p14:cNvPr>
              <p14:cNvContentPartPr/>
              <p14:nvPr/>
            </p14:nvContentPartPr>
            <p14:xfrm>
              <a:off x="8321191" y="5604766"/>
              <a:ext cx="587520" cy="486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685E4D0-4C81-448D-AB1B-959F23862B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8351" y="5519086"/>
                <a:ext cx="672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F1439BD-25CE-4555-A3EF-C5701813AB58}"/>
                  </a:ext>
                </a:extLst>
              </p14:cNvPr>
              <p14:cNvContentPartPr/>
              <p14:nvPr/>
            </p14:nvContentPartPr>
            <p14:xfrm>
              <a:off x="8186551" y="5008246"/>
              <a:ext cx="491040" cy="36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F1439BD-25CE-4555-A3EF-C5701813AB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0191" y="4935166"/>
                <a:ext cx="5637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662D8EA8-B4B5-48BF-919C-F6CB2F07096E}"/>
              </a:ext>
            </a:extLst>
          </p:cNvPr>
          <p:cNvGrpSpPr/>
          <p:nvPr/>
        </p:nvGrpSpPr>
        <p:grpSpPr>
          <a:xfrm>
            <a:off x="4169460" y="4719032"/>
            <a:ext cx="720000" cy="725974"/>
            <a:chOff x="2462481" y="3089244"/>
            <a:chExt cx="720000" cy="725974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8087A6F-9B15-4710-9025-E4D2E8B316B2}"/>
                </a:ext>
              </a:extLst>
            </p:cNvPr>
            <p:cNvSpPr/>
            <p:nvPr/>
          </p:nvSpPr>
          <p:spPr>
            <a:xfrm>
              <a:off x="2462481" y="3089244"/>
              <a:ext cx="720000" cy="720000"/>
            </a:xfrm>
            <a:prstGeom prst="rect">
              <a:avLst/>
            </a:prstGeom>
            <a:solidFill>
              <a:srgbClr val="FBCC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2927287-4743-4E67-B901-550DC8CC1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8" t="14106" r="22879" b="17227"/>
            <a:stretch/>
          </p:blipFill>
          <p:spPr>
            <a:xfrm>
              <a:off x="2610247" y="3131218"/>
              <a:ext cx="450034" cy="684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56B9FE2-7428-4EBA-AE8C-F6226C3435B2}"/>
              </a:ext>
            </a:extLst>
          </p:cNvPr>
          <p:cNvGrpSpPr/>
          <p:nvPr/>
        </p:nvGrpSpPr>
        <p:grpSpPr>
          <a:xfrm>
            <a:off x="3241270" y="4717385"/>
            <a:ext cx="720000" cy="720000"/>
            <a:chOff x="1548314" y="3087597"/>
            <a:chExt cx="720000" cy="72000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7E28F26-D039-49A8-BFE3-12AE6E1267B6}"/>
                </a:ext>
              </a:extLst>
            </p:cNvPr>
            <p:cNvSpPr/>
            <p:nvPr/>
          </p:nvSpPr>
          <p:spPr>
            <a:xfrm>
              <a:off x="1548314" y="3087597"/>
              <a:ext cx="720000" cy="720000"/>
            </a:xfrm>
            <a:prstGeom prst="rect">
              <a:avLst/>
            </a:prstGeom>
            <a:solidFill>
              <a:srgbClr val="FBCC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2753E04A-6764-4101-9F81-4464F33A8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042" y="3158607"/>
              <a:ext cx="615754" cy="645549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B4F2F5B-9D2B-4787-995E-EFA798B378D5}"/>
              </a:ext>
            </a:extLst>
          </p:cNvPr>
          <p:cNvGrpSpPr/>
          <p:nvPr/>
        </p:nvGrpSpPr>
        <p:grpSpPr>
          <a:xfrm>
            <a:off x="5059550" y="4717385"/>
            <a:ext cx="720000" cy="721794"/>
            <a:chOff x="3374912" y="3087597"/>
            <a:chExt cx="720000" cy="7217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2DFBFDC-AB32-4D2C-9214-001BD6E9034D}"/>
                </a:ext>
              </a:extLst>
            </p:cNvPr>
            <p:cNvSpPr/>
            <p:nvPr/>
          </p:nvSpPr>
          <p:spPr>
            <a:xfrm>
              <a:off x="3374912" y="3087597"/>
              <a:ext cx="720000" cy="720000"/>
            </a:xfrm>
            <a:prstGeom prst="rect">
              <a:avLst/>
            </a:prstGeom>
            <a:solidFill>
              <a:srgbClr val="FBCC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92" name="그림 91" descr="건물이(가) 표시된 사진&#10;&#10;자동 생성된 설명">
              <a:extLst>
                <a:ext uri="{FF2B5EF4-FFF2-40B4-BE49-F238E27FC236}">
                  <a16:creationId xmlns:a16="http://schemas.microsoft.com/office/drawing/2014/main" id="{1C484533-1574-4308-AE99-4B8BEC2D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5" y="3137166"/>
              <a:ext cx="610173" cy="672225"/>
            </a:xfrm>
            <a:prstGeom prst="rect">
              <a:avLst/>
            </a:prstGeom>
          </p:spPr>
        </p:pic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711069-825C-4840-BC39-162F53F0DE5F}"/>
              </a:ext>
            </a:extLst>
          </p:cNvPr>
          <p:cNvSpPr/>
          <p:nvPr/>
        </p:nvSpPr>
        <p:spPr>
          <a:xfrm>
            <a:off x="2363880" y="4713944"/>
            <a:ext cx="720000" cy="720000"/>
          </a:xfrm>
          <a:prstGeom prst="rect">
            <a:avLst/>
          </a:prstGeom>
          <a:solidFill>
            <a:srgbClr val="FBCC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BB9A3E-C0F1-4C62-8056-8CFF47401706}"/>
              </a:ext>
            </a:extLst>
          </p:cNvPr>
          <p:cNvSpPr txBox="1"/>
          <p:nvPr/>
        </p:nvSpPr>
        <p:spPr>
          <a:xfrm>
            <a:off x="1168045" y="4143872"/>
            <a:ext cx="28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def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draw_blocks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(self, ..)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75E72934-86F0-42D0-8765-69B76768C508}"/>
              </a:ext>
            </a:extLst>
          </p:cNvPr>
          <p:cNvSpPr/>
          <p:nvPr/>
        </p:nvSpPr>
        <p:spPr>
          <a:xfrm rot="5180578" flipV="1">
            <a:off x="566226" y="2986597"/>
            <a:ext cx="1243936" cy="457499"/>
          </a:xfrm>
          <a:prstGeom prst="curvedDownArrow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1" name="화살표: 아래로 구부러짐 100">
            <a:extLst>
              <a:ext uri="{FF2B5EF4-FFF2-40B4-BE49-F238E27FC236}">
                <a16:creationId xmlns:a16="http://schemas.microsoft.com/office/drawing/2014/main" id="{F3510712-427A-4474-BE79-82B56C6D2C3C}"/>
              </a:ext>
            </a:extLst>
          </p:cNvPr>
          <p:cNvSpPr/>
          <p:nvPr/>
        </p:nvSpPr>
        <p:spPr>
          <a:xfrm rot="5007923" flipV="1">
            <a:off x="577261" y="4251562"/>
            <a:ext cx="1273178" cy="523285"/>
          </a:xfrm>
          <a:prstGeom prst="curvedDownArrow">
            <a:avLst>
              <a:gd name="adj1" fmla="val 25000"/>
              <a:gd name="adj2" fmla="val 46886"/>
              <a:gd name="adj3" fmla="val 25000"/>
            </a:avLst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346991B-2727-4223-8620-1E47B776EFFB}"/>
              </a:ext>
            </a:extLst>
          </p:cNvPr>
          <p:cNvGrpSpPr/>
          <p:nvPr/>
        </p:nvGrpSpPr>
        <p:grpSpPr>
          <a:xfrm>
            <a:off x="4134777" y="1602399"/>
            <a:ext cx="720000" cy="725974"/>
            <a:chOff x="2462481" y="3089244"/>
            <a:chExt cx="720000" cy="725974"/>
          </a:xfrm>
          <a:solidFill>
            <a:schemeClr val="bg1"/>
          </a:solidFill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6249587-5024-4103-9700-FB381EE8DC37}"/>
                </a:ext>
              </a:extLst>
            </p:cNvPr>
            <p:cNvSpPr/>
            <p:nvPr/>
          </p:nvSpPr>
          <p:spPr>
            <a:xfrm>
              <a:off x="2462481" y="3089244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3FBBCDC-B638-4465-9BA7-5B188EB20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8" t="14106" r="22879" b="17227"/>
            <a:stretch/>
          </p:blipFill>
          <p:spPr>
            <a:xfrm>
              <a:off x="2610247" y="3131218"/>
              <a:ext cx="450034" cy="684000"/>
            </a:xfrm>
            <a:prstGeom prst="rect">
              <a:avLst/>
            </a:prstGeom>
            <a:grpFill/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297A880-3267-4582-A35B-12A101F95325}"/>
              </a:ext>
            </a:extLst>
          </p:cNvPr>
          <p:cNvGrpSpPr/>
          <p:nvPr/>
        </p:nvGrpSpPr>
        <p:grpSpPr>
          <a:xfrm>
            <a:off x="3206587" y="1600752"/>
            <a:ext cx="720000" cy="720000"/>
            <a:chOff x="1548314" y="3087597"/>
            <a:chExt cx="720000" cy="720000"/>
          </a:xfrm>
          <a:solidFill>
            <a:schemeClr val="bg1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8BB5F87-9D00-4E90-A0A4-1E8A082563C5}"/>
                </a:ext>
              </a:extLst>
            </p:cNvPr>
            <p:cNvSpPr/>
            <p:nvPr/>
          </p:nvSpPr>
          <p:spPr>
            <a:xfrm>
              <a:off x="1548314" y="3087597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8766D41F-68E2-4C97-81E7-1EB65215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042" y="3158607"/>
              <a:ext cx="615754" cy="645549"/>
            </a:xfrm>
            <a:prstGeom prst="rect">
              <a:avLst/>
            </a:prstGeom>
            <a:grpFill/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066F524-81C6-443C-B4F1-99CBE5456D32}"/>
              </a:ext>
            </a:extLst>
          </p:cNvPr>
          <p:cNvGrpSpPr/>
          <p:nvPr/>
        </p:nvGrpSpPr>
        <p:grpSpPr>
          <a:xfrm>
            <a:off x="5024867" y="1600752"/>
            <a:ext cx="720000" cy="721794"/>
            <a:chOff x="3374912" y="3087597"/>
            <a:chExt cx="720000" cy="721794"/>
          </a:xfrm>
          <a:solidFill>
            <a:schemeClr val="bg1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6223DD1-FF42-4137-AA26-3AAF4B42CB4E}"/>
                </a:ext>
              </a:extLst>
            </p:cNvPr>
            <p:cNvSpPr/>
            <p:nvPr/>
          </p:nvSpPr>
          <p:spPr>
            <a:xfrm>
              <a:off x="3374912" y="3087597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111" name="그림 110" descr="건물이(가) 표시된 사진&#10;&#10;자동 생성된 설명">
              <a:extLst>
                <a:ext uri="{FF2B5EF4-FFF2-40B4-BE49-F238E27FC236}">
                  <a16:creationId xmlns:a16="http://schemas.microsoft.com/office/drawing/2014/main" id="{30315B4C-BAB3-450F-85A5-E3085CF7F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5" y="3137166"/>
              <a:ext cx="610173" cy="672225"/>
            </a:xfrm>
            <a:prstGeom prst="rect">
              <a:avLst/>
            </a:prstGeom>
            <a:grpFill/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9DA62A6-853E-4D3F-A0E5-6AFF50E47E9B}"/>
              </a:ext>
            </a:extLst>
          </p:cNvPr>
          <p:cNvSpPr txBox="1"/>
          <p:nvPr/>
        </p:nvSpPr>
        <p:spPr>
          <a:xfrm>
            <a:off x="3186476" y="2440302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8~14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14E84D-73B5-4F04-BDD5-4FFF0889E64A}"/>
              </a:ext>
            </a:extLst>
          </p:cNvPr>
          <p:cNvSpPr txBox="1"/>
          <p:nvPr/>
        </p:nvSpPr>
        <p:spPr>
          <a:xfrm>
            <a:off x="4056882" y="2440302"/>
            <a:ext cx="838374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15~21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EED4B1D-C84C-44D5-BE1A-D28F6F2BA02D}"/>
              </a:ext>
            </a:extLst>
          </p:cNvPr>
          <p:cNvSpPr txBox="1"/>
          <p:nvPr/>
        </p:nvSpPr>
        <p:spPr>
          <a:xfrm>
            <a:off x="5008465" y="2440302"/>
            <a:ext cx="815873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22~28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74A956-F4D1-4023-881D-4F197B236D81}"/>
              </a:ext>
            </a:extLst>
          </p:cNvPr>
          <p:cNvSpPr txBox="1"/>
          <p:nvPr/>
        </p:nvSpPr>
        <p:spPr>
          <a:xfrm>
            <a:off x="2303370" y="2455109"/>
            <a:ext cx="757197" cy="338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1~7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DF066C2-2B54-4F58-AD85-3F5B33B58DCA}"/>
              </a:ext>
            </a:extLst>
          </p:cNvPr>
          <p:cNvSpPr/>
          <p:nvPr/>
        </p:nvSpPr>
        <p:spPr>
          <a:xfrm>
            <a:off x="2329197" y="1597311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2636EE-EE3F-491C-8C8D-8502A7E23901}"/>
              </a:ext>
            </a:extLst>
          </p:cNvPr>
          <p:cNvSpPr txBox="1"/>
          <p:nvPr/>
        </p:nvSpPr>
        <p:spPr>
          <a:xfrm>
            <a:off x="1506509" y="950939"/>
            <a:ext cx="289315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보드에 아이템 피스 그리기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9669751-44A4-434A-8E08-9BBDD880EEE2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A519F6-F4F7-4ECA-89FB-705D998766E0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7AFBCE0-08E0-4809-8410-766DBBBC586A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4AC22D5-8A2E-4C29-8927-3D4887A67563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F63DF5F-A9CF-404F-9DD7-3687BC4E6EA1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1C89E9E6-D1B8-482F-A067-6E564C8530ED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79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378D7-AA4F-411D-A877-D15E9723A5D2}"/>
              </a:ext>
            </a:extLst>
          </p:cNvPr>
          <p:cNvSpPr/>
          <p:nvPr/>
        </p:nvSpPr>
        <p:spPr>
          <a:xfrm>
            <a:off x="4149337" y="4269001"/>
            <a:ext cx="2066982" cy="27252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EE7CBA2-2DA5-4B3E-9C26-6B1569B7A813}"/>
              </a:ext>
            </a:extLst>
          </p:cNvPr>
          <p:cNvSpPr/>
          <p:nvPr/>
        </p:nvSpPr>
        <p:spPr>
          <a:xfrm>
            <a:off x="1589013" y="4259376"/>
            <a:ext cx="2066982" cy="27252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F6F979-961D-4BA0-83B3-50E4E7F8344A}"/>
              </a:ext>
            </a:extLst>
          </p:cNvPr>
          <p:cNvSpPr/>
          <p:nvPr/>
        </p:nvSpPr>
        <p:spPr>
          <a:xfrm>
            <a:off x="2815177" y="1995304"/>
            <a:ext cx="2066982" cy="1914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AA3BEC9-7135-4FF2-8B3B-1D8545C9439B}"/>
              </a:ext>
            </a:extLst>
          </p:cNvPr>
          <p:cNvSpPr txBox="1"/>
          <p:nvPr/>
        </p:nvSpPr>
        <p:spPr>
          <a:xfrm>
            <a:off x="2794540" y="1834746"/>
            <a:ext cx="215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def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draw_blocks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E81D748-C02B-4854-A493-213BD13E883F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CB5109B-656E-4A5C-842A-E9375D823DDE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04E393C-83BB-4D1C-98F1-27733438A1AD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0A75A2C-88E2-43D6-B0F7-D1B424064803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326424A-F0AC-4FA6-8A58-74E55F3A2D82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E22AC2C-A00E-45B1-8C6B-B5695E71BA2B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108F82-49AF-42CF-BD51-A9BC9FC545E4}"/>
              </a:ext>
            </a:extLst>
          </p:cNvPr>
          <p:cNvSpPr txBox="1"/>
          <p:nvPr/>
        </p:nvSpPr>
        <p:spPr>
          <a:xfrm>
            <a:off x="1506509" y="950939"/>
            <a:ext cx="32868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en-US" altLang="ko-KR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draw_blocks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그림자 오류 디버깅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F1A981-116C-4AF5-A737-2412D723BDE4}"/>
              </a:ext>
            </a:extLst>
          </p:cNvPr>
          <p:cNvGrpSpPr/>
          <p:nvPr/>
        </p:nvGrpSpPr>
        <p:grpSpPr>
          <a:xfrm>
            <a:off x="7149105" y="1289492"/>
            <a:ext cx="3228129" cy="3937025"/>
            <a:chOff x="6658761" y="644877"/>
            <a:chExt cx="3240880" cy="43392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4F90D3C-86CE-49E0-A08B-9060D5629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52" b="1074"/>
            <a:stretch/>
          </p:blipFill>
          <p:spPr>
            <a:xfrm>
              <a:off x="6658761" y="644877"/>
              <a:ext cx="3240880" cy="4339280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DB9F1BE-D419-4FA6-9CFE-F9225F589954}"/>
                </a:ext>
              </a:extLst>
            </p:cNvPr>
            <p:cNvSpPr/>
            <p:nvPr/>
          </p:nvSpPr>
          <p:spPr>
            <a:xfrm>
              <a:off x="7113069" y="3099335"/>
              <a:ext cx="756000" cy="756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E0D7FB4-7083-4F0C-A76C-29A7E01166ED}"/>
                </a:ext>
              </a:extLst>
            </p:cNvPr>
            <p:cNvSpPr/>
            <p:nvPr/>
          </p:nvSpPr>
          <p:spPr>
            <a:xfrm>
              <a:off x="7672280" y="2906632"/>
              <a:ext cx="756000" cy="756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304DCC-18AE-40C7-9346-E7E8C95D93EC}"/>
                </a:ext>
              </a:extLst>
            </p:cNvPr>
            <p:cNvSpPr/>
            <p:nvPr/>
          </p:nvSpPr>
          <p:spPr>
            <a:xfrm>
              <a:off x="8227996" y="4426020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9BB348D-17DB-4439-AA0A-4820B2B9F0BC}"/>
              </a:ext>
            </a:extLst>
          </p:cNvPr>
          <p:cNvSpPr txBox="1"/>
          <p:nvPr/>
        </p:nvSpPr>
        <p:spPr>
          <a:xfrm>
            <a:off x="2012955" y="2653459"/>
            <a:ext cx="164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그림자 그리기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C4B7BB-EF7E-4CE1-833C-DFDF6AA5C13F}"/>
              </a:ext>
            </a:extLst>
          </p:cNvPr>
          <p:cNvSpPr txBox="1"/>
          <p:nvPr/>
        </p:nvSpPr>
        <p:spPr>
          <a:xfrm>
            <a:off x="4229591" y="2645879"/>
            <a:ext cx="143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블록 그리기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7AAC643-03E5-4C65-9414-2B3B52598836}"/>
              </a:ext>
            </a:extLst>
          </p:cNvPr>
          <p:cNvSpPr/>
          <p:nvPr/>
        </p:nvSpPr>
        <p:spPr>
          <a:xfrm>
            <a:off x="3613576" y="3125823"/>
            <a:ext cx="498962" cy="561600"/>
          </a:xfrm>
          <a:prstGeom prst="downArrow">
            <a:avLst>
              <a:gd name="adj1" fmla="val 34848"/>
              <a:gd name="adj2" fmla="val 58334"/>
            </a:avLst>
          </a:prstGeom>
          <a:solidFill>
            <a:srgbClr val="FBC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AC2702-F217-4808-AFAF-62A87E4CDD13}"/>
              </a:ext>
            </a:extLst>
          </p:cNvPr>
          <p:cNvGrpSpPr/>
          <p:nvPr/>
        </p:nvGrpSpPr>
        <p:grpSpPr>
          <a:xfrm>
            <a:off x="4022664" y="4152070"/>
            <a:ext cx="2417109" cy="730403"/>
            <a:chOff x="2992761" y="4234904"/>
            <a:chExt cx="2417109" cy="73040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FFB4CA-7C59-48B8-A016-9E338D4EC610}"/>
                </a:ext>
              </a:extLst>
            </p:cNvPr>
            <p:cNvSpPr txBox="1"/>
            <p:nvPr/>
          </p:nvSpPr>
          <p:spPr>
            <a:xfrm>
              <a:off x="2992761" y="4234904"/>
              <a:ext cx="2417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def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draw_shadow</a:t>
              </a:r>
              <a:endPara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E28598-466C-4FA0-A7FC-DA8051DF0E97}"/>
                </a:ext>
              </a:extLst>
            </p:cNvPr>
            <p:cNvSpPr txBox="1"/>
            <p:nvPr/>
          </p:nvSpPr>
          <p:spPr>
            <a:xfrm>
              <a:off x="3046306" y="4565197"/>
              <a:ext cx="2213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그림자 그리기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1513A1-907A-4E8E-87D3-E1F72E798155}"/>
              </a:ext>
            </a:extLst>
          </p:cNvPr>
          <p:cNvGrpSpPr/>
          <p:nvPr/>
        </p:nvGrpSpPr>
        <p:grpSpPr>
          <a:xfrm>
            <a:off x="1537426" y="4152070"/>
            <a:ext cx="2417109" cy="730403"/>
            <a:chOff x="507523" y="4152070"/>
            <a:chExt cx="2417109" cy="7304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748C33-C896-48A8-BC95-0F6FAF06E3DE}"/>
                </a:ext>
              </a:extLst>
            </p:cNvPr>
            <p:cNvSpPr txBox="1"/>
            <p:nvPr/>
          </p:nvSpPr>
          <p:spPr>
            <a:xfrm>
              <a:off x="507523" y="4152070"/>
              <a:ext cx="2417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def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draw_blocks</a:t>
              </a:r>
              <a:endPara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4FB985-DC59-46D1-926B-34CDEA96EC98}"/>
                </a:ext>
              </a:extLst>
            </p:cNvPr>
            <p:cNvSpPr txBox="1"/>
            <p:nvPr/>
          </p:nvSpPr>
          <p:spPr>
            <a:xfrm>
              <a:off x="595787" y="4482363"/>
              <a:ext cx="2000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블록 그리기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298F82D-AF47-44BD-A9A2-1C23C5446DC2}"/>
              </a:ext>
            </a:extLst>
          </p:cNvPr>
          <p:cNvCxnSpPr>
            <a:cxnSpLocks/>
            <a:stCxn id="71" idx="2"/>
            <a:endCxn id="51" idx="0"/>
          </p:cNvCxnSpPr>
          <p:nvPr/>
        </p:nvCxnSpPr>
        <p:spPr>
          <a:xfrm flipH="1">
            <a:off x="2834475" y="2234856"/>
            <a:ext cx="1035227" cy="4186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44D735D-4986-4F42-90F1-EA66E4018596}"/>
              </a:ext>
            </a:extLst>
          </p:cNvPr>
          <p:cNvCxnSpPr>
            <a:cxnSpLocks/>
            <a:stCxn id="71" idx="2"/>
            <a:endCxn id="52" idx="0"/>
          </p:cNvCxnSpPr>
          <p:nvPr/>
        </p:nvCxnSpPr>
        <p:spPr>
          <a:xfrm>
            <a:off x="3869702" y="2234856"/>
            <a:ext cx="1079734" cy="41102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39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06A885D-0CB2-4851-A4A6-9125BBA5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29" y="1467735"/>
            <a:ext cx="5255899" cy="874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55132-CDB6-415C-89C3-1DFC942AC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65" b="52185"/>
          <a:stretch/>
        </p:blipFill>
        <p:spPr>
          <a:xfrm>
            <a:off x="5847729" y="2632359"/>
            <a:ext cx="4519520" cy="155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EE365-03B7-4880-A91C-31DD6D517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29" y="4292792"/>
            <a:ext cx="5339621" cy="1441884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849887E2-2880-4380-B66B-365AA3BCC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0" y="1630600"/>
            <a:ext cx="627556" cy="515158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60E49470-91F3-49FB-A224-729E8871E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10" y="1561845"/>
            <a:ext cx="627556" cy="627556"/>
          </a:xfrm>
          <a:prstGeom prst="rect">
            <a:avLst/>
          </a:prstGeom>
        </p:spPr>
      </p:pic>
      <p:pic>
        <p:nvPicPr>
          <p:cNvPr id="21" name="그림 20" descr="다채로운, 그리기이(가) 표시된 사진&#10;&#10;자동 생성된 설명">
            <a:extLst>
              <a:ext uri="{FF2B5EF4-FFF2-40B4-BE49-F238E27FC236}">
                <a16:creationId xmlns:a16="http://schemas.microsoft.com/office/drawing/2014/main" id="{16F75FDE-FD51-4F2C-B6C5-13C8623CBF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4" y="1645083"/>
            <a:ext cx="627557" cy="445533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7E4FBD2C-90B0-41FF-840D-9B203E195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0" y="1562611"/>
            <a:ext cx="627556" cy="6275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F3A3A8-60E6-4C4D-8094-364A92B8F29D}"/>
              </a:ext>
            </a:extLst>
          </p:cNvPr>
          <p:cNvSpPr txBox="1"/>
          <p:nvPr/>
        </p:nvSpPr>
        <p:spPr>
          <a:xfrm>
            <a:off x="1148157" y="1690957"/>
            <a:ext cx="428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item_list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 [      ,     ,      ,	         ,         ]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A3BEC9-7135-4FF2-8B3B-1D8545C9439B}"/>
              </a:ext>
            </a:extLst>
          </p:cNvPr>
          <p:cNvSpPr txBox="1"/>
          <p:nvPr/>
        </p:nvSpPr>
        <p:spPr>
          <a:xfrm>
            <a:off x="1148157" y="2340906"/>
            <a:ext cx="241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초기 상태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inven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[]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901CD4-647D-43CC-8CD8-665FA9FDAFDC}"/>
              </a:ext>
            </a:extLst>
          </p:cNvPr>
          <p:cNvSpPr txBox="1"/>
          <p:nvPr/>
        </p:nvSpPr>
        <p:spPr>
          <a:xfrm>
            <a:off x="1119227" y="2968567"/>
            <a:ext cx="450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get_item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inven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[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이미지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CAA9E758-EA7B-4A93-86AF-2F00574C4AE0}"/>
              </a:ext>
            </a:extLst>
          </p:cNvPr>
          <p:cNvSpPr/>
          <p:nvPr/>
        </p:nvSpPr>
        <p:spPr>
          <a:xfrm rot="11786125">
            <a:off x="3952474" y="2145757"/>
            <a:ext cx="663236" cy="768118"/>
          </a:xfrm>
          <a:prstGeom prst="arc">
            <a:avLst>
              <a:gd name="adj1" fmla="val 16200000"/>
              <a:gd name="adj2" fmla="val 2193645"/>
            </a:avLst>
          </a:prstGeom>
          <a:ln w="1905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EB7500-DF7A-4547-AD06-B7659685FC2C}"/>
              </a:ext>
            </a:extLst>
          </p:cNvPr>
          <p:cNvSpPr txBox="1"/>
          <p:nvPr/>
        </p:nvSpPr>
        <p:spPr>
          <a:xfrm>
            <a:off x="4092968" y="2359207"/>
            <a:ext cx="803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랜덤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188A0D-D041-45A6-84B3-20A4862CF102}"/>
              </a:ext>
            </a:extLst>
          </p:cNvPr>
          <p:cNvSpPr txBox="1"/>
          <p:nvPr/>
        </p:nvSpPr>
        <p:spPr>
          <a:xfrm>
            <a:off x="1113463" y="5026790"/>
            <a:ext cx="4357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show_item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: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실시간으로 인벤토리의 아이템을 화면에 띄움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C519C10-2A75-4195-8960-8185491A89FD}"/>
              </a:ext>
            </a:extLst>
          </p:cNvPr>
          <p:cNvSpPr txBox="1"/>
          <p:nvPr/>
        </p:nvSpPr>
        <p:spPr>
          <a:xfrm>
            <a:off x="1095389" y="4378502"/>
            <a:ext cx="43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use_item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이후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inven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[]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0" name="원호 89">
            <a:extLst>
              <a:ext uri="{FF2B5EF4-FFF2-40B4-BE49-F238E27FC236}">
                <a16:creationId xmlns:a16="http://schemas.microsoft.com/office/drawing/2014/main" id="{2BBFB8A8-1F67-4CEF-AED6-2540C2383D43}"/>
              </a:ext>
            </a:extLst>
          </p:cNvPr>
          <p:cNvSpPr/>
          <p:nvPr/>
        </p:nvSpPr>
        <p:spPr>
          <a:xfrm rot="2340080" flipH="1">
            <a:off x="3974196" y="4011477"/>
            <a:ext cx="663236" cy="768118"/>
          </a:xfrm>
          <a:prstGeom prst="arc">
            <a:avLst>
              <a:gd name="adj1" fmla="val 18960612"/>
              <a:gd name="adj2" fmla="val 2193645"/>
            </a:avLst>
          </a:prstGeom>
          <a:ln w="19050">
            <a:solidFill>
              <a:srgbClr val="2BA3DA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B37B50-D3E2-4418-A0E8-EA0478A95A03}"/>
              </a:ext>
            </a:extLst>
          </p:cNvPr>
          <p:cNvSpPr txBox="1"/>
          <p:nvPr/>
        </p:nvSpPr>
        <p:spPr>
          <a:xfrm>
            <a:off x="4249938" y="3883181"/>
            <a:ext cx="118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각자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108F82-49AF-42CF-BD51-A9BC9FC545E4}"/>
              </a:ext>
            </a:extLst>
          </p:cNvPr>
          <p:cNvSpPr txBox="1"/>
          <p:nvPr/>
        </p:nvSpPr>
        <p:spPr>
          <a:xfrm>
            <a:off x="1506509" y="950939"/>
            <a:ext cx="2586459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보드에 인벤토리 생성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111E921-433B-4A7D-8EE9-4CE780B6ECC8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E0AD996-B4E6-470B-BA6B-74F9D0FBF2B3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1DDE560-9F42-4F22-8B98-43E5B2552F2D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3A15AB8-3A1A-4347-B3D1-5624A80E1A47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BF1371-F66F-485B-AD9C-8C6CE23682AB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F0C13E7-D986-4686-8356-DCE7BB64CAB6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81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</a:t>
            </a:r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5D84FA-260E-40F5-9850-2619BD947B54}"/>
              </a:ext>
            </a:extLst>
          </p:cNvPr>
          <p:cNvSpPr txBox="1"/>
          <p:nvPr/>
        </p:nvSpPr>
        <p:spPr>
          <a:xfrm>
            <a:off x="1506509" y="950939"/>
            <a:ext cx="223037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기능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인벤토리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solidFill>
                <a:srgbClr val="5656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19503-F144-4F9C-8B28-AA8374089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24641" r="52312" b="53600"/>
          <a:stretch/>
        </p:blipFill>
        <p:spPr>
          <a:xfrm>
            <a:off x="1396977" y="1917417"/>
            <a:ext cx="5310142" cy="1608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3050D6-1F86-40FA-A103-9BFEC6065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46400" r="52312" b="33333"/>
          <a:stretch/>
        </p:blipFill>
        <p:spPr>
          <a:xfrm>
            <a:off x="1390774" y="3611388"/>
            <a:ext cx="5322548" cy="15012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6D5555-4BD1-4B61-A84D-DC41AEC4A8CC}"/>
              </a:ext>
            </a:extLst>
          </p:cNvPr>
          <p:cNvSpPr txBox="1"/>
          <p:nvPr/>
        </p:nvSpPr>
        <p:spPr>
          <a:xfrm>
            <a:off x="1529865" y="1495610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Board.py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4795431E-CCB6-49D0-A065-6F7804B3E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23" y="3794088"/>
            <a:ext cx="627556" cy="515158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7740D68E-6D66-4DFF-A44D-839A15EF9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20" y="2420694"/>
            <a:ext cx="627556" cy="627556"/>
          </a:xfrm>
          <a:prstGeom prst="rect">
            <a:avLst/>
          </a:prstGeom>
        </p:spPr>
      </p:pic>
      <p:pic>
        <p:nvPicPr>
          <p:cNvPr id="27" name="그림 26" descr="다채로운, 그리기이(가) 표시된 사진&#10;&#10;자동 생성된 설명">
            <a:extLst>
              <a:ext uri="{FF2B5EF4-FFF2-40B4-BE49-F238E27FC236}">
                <a16:creationId xmlns:a16="http://schemas.microsoft.com/office/drawing/2014/main" id="{C17A66D4-7C4C-45B4-851D-8627C6B447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20" y="1864942"/>
            <a:ext cx="627557" cy="445533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BF63277F-6156-4520-8135-9EDF15153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23" y="4387311"/>
            <a:ext cx="627556" cy="627556"/>
          </a:xfrm>
          <a:prstGeom prst="rect">
            <a:avLst/>
          </a:prstGeom>
        </p:spPr>
      </p:pic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A164B93-0083-46B9-B302-D3AC3F1BBE59}"/>
              </a:ext>
            </a:extLst>
          </p:cNvPr>
          <p:cNvSpPr/>
          <p:nvPr/>
        </p:nvSpPr>
        <p:spPr>
          <a:xfrm>
            <a:off x="6882301" y="1917417"/>
            <a:ext cx="175289" cy="1608018"/>
          </a:xfrm>
          <a:prstGeom prst="leftBracket">
            <a:avLst/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90C7E3C0-EB35-4F56-A0C8-CA838E578E6E}"/>
              </a:ext>
            </a:extLst>
          </p:cNvPr>
          <p:cNvSpPr/>
          <p:nvPr/>
        </p:nvSpPr>
        <p:spPr>
          <a:xfrm>
            <a:off x="6889249" y="3631098"/>
            <a:ext cx="175289" cy="1461835"/>
          </a:xfrm>
          <a:prstGeom prst="leftBracket">
            <a:avLst/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28736-72F8-4FBD-A1B3-E0D1F61C6D59}"/>
              </a:ext>
            </a:extLst>
          </p:cNvPr>
          <p:cNvSpPr txBox="1"/>
          <p:nvPr/>
        </p:nvSpPr>
        <p:spPr>
          <a:xfrm>
            <a:off x="7619876" y="1903042"/>
            <a:ext cx="267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slow() 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피스 속도 감소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EBD3DA-4272-4898-AA44-7FF7103737D7}"/>
              </a:ext>
            </a:extLst>
          </p:cNvPr>
          <p:cNvSpPr txBox="1"/>
          <p:nvPr/>
        </p:nvSpPr>
        <p:spPr>
          <a:xfrm>
            <a:off x="7619875" y="2548222"/>
            <a:ext cx="267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fast() 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피스 속도 증가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6F646-2974-4FE0-B886-4CD0CF81B435}"/>
              </a:ext>
            </a:extLst>
          </p:cNvPr>
          <p:cNvSpPr txBox="1"/>
          <p:nvPr/>
        </p:nvSpPr>
        <p:spPr>
          <a:xfrm>
            <a:off x="7619877" y="3868830"/>
            <a:ext cx="301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change()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피스 바꾸기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917D69-C4FB-4723-9C2B-3F2B66E5412E}"/>
              </a:ext>
            </a:extLst>
          </p:cNvPr>
          <p:cNvSpPr txBox="1"/>
          <p:nvPr/>
        </p:nvSpPr>
        <p:spPr>
          <a:xfrm>
            <a:off x="7619876" y="4516423"/>
            <a:ext cx="311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squid_ink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오징어 먹물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38711CCC-139D-4739-B441-03A33059D73F}"/>
              </a:ext>
            </a:extLst>
          </p:cNvPr>
          <p:cNvSpPr/>
          <p:nvPr/>
        </p:nvSpPr>
        <p:spPr>
          <a:xfrm rot="16200000">
            <a:off x="3042470" y="5406070"/>
            <a:ext cx="498962" cy="561600"/>
          </a:xfrm>
          <a:prstGeom prst="downArrow">
            <a:avLst>
              <a:gd name="adj1" fmla="val 34848"/>
              <a:gd name="adj2" fmla="val 58334"/>
            </a:avLst>
          </a:prstGeom>
          <a:solidFill>
            <a:srgbClr val="FBC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512D62-451C-425F-A32E-97C42FB484DE}"/>
              </a:ext>
            </a:extLst>
          </p:cNvPr>
          <p:cNvSpPr txBox="1"/>
          <p:nvPr/>
        </p:nvSpPr>
        <p:spPr>
          <a:xfrm>
            <a:off x="6992320" y="31561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back_to_origin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피스 속도 원래대로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D4E078-371C-496A-B79D-AEA05FA21446}"/>
              </a:ext>
            </a:extLst>
          </p:cNvPr>
          <p:cNvSpPr/>
          <p:nvPr/>
        </p:nvSpPr>
        <p:spPr>
          <a:xfrm>
            <a:off x="6048703" y="5657574"/>
            <a:ext cx="1455473" cy="25354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B607A7-63B8-4CB1-8E72-F120ED8EAC59}"/>
              </a:ext>
            </a:extLst>
          </p:cNvPr>
          <p:cNvSpPr txBox="1"/>
          <p:nvPr/>
        </p:nvSpPr>
        <p:spPr>
          <a:xfrm>
            <a:off x="3736880" y="5456039"/>
            <a:ext cx="609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use_item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에서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threading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 활용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0CFB2-2266-421E-8B4C-4677A2AF8A7B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7E77E31-5B51-4308-8617-B93272862756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94E7B0E-60AF-4180-BB2F-3F8CDC5CCF50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D57AEFA-B902-4647-B473-D4DEF6AA8ED6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C357DE2-94AD-415F-8459-5F8AD07F740D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4ADADBB-96B6-43FC-A3C9-DDF31937D63E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DBA716-866B-43DE-A1BE-DF4F81B26FDE}"/>
              </a:ext>
            </a:extLst>
          </p:cNvPr>
          <p:cNvSpPr/>
          <p:nvPr/>
        </p:nvSpPr>
        <p:spPr>
          <a:xfrm>
            <a:off x="5986403" y="5340471"/>
            <a:ext cx="4299973" cy="126775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</a:t>
            </a:r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5D84FA-260E-40F5-9850-2619BD947B54}"/>
              </a:ext>
            </a:extLst>
          </p:cNvPr>
          <p:cNvSpPr txBox="1"/>
          <p:nvPr/>
        </p:nvSpPr>
        <p:spPr>
          <a:xfrm>
            <a:off x="1506509" y="950939"/>
            <a:ext cx="276831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기능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즉시 적용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solidFill>
                <a:srgbClr val="5656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773900-1DE9-42EF-99AA-A682A099C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3" t="16774" r="67249" b="70245"/>
          <a:stretch/>
        </p:blipFill>
        <p:spPr>
          <a:xfrm>
            <a:off x="2091657" y="2016821"/>
            <a:ext cx="3830776" cy="11216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AE3B60-86D0-4539-9CFA-BE5C261B9070}"/>
              </a:ext>
            </a:extLst>
          </p:cNvPr>
          <p:cNvSpPr txBox="1"/>
          <p:nvPr/>
        </p:nvSpPr>
        <p:spPr>
          <a:xfrm>
            <a:off x="2148862" y="1588929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Board.py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7AAE69EF-228B-4F2E-9A64-71324A41004A}"/>
              </a:ext>
            </a:extLst>
          </p:cNvPr>
          <p:cNvSpPr/>
          <p:nvPr/>
        </p:nvSpPr>
        <p:spPr>
          <a:xfrm>
            <a:off x="6073176" y="2016821"/>
            <a:ext cx="157691" cy="1121684"/>
          </a:xfrm>
          <a:prstGeom prst="leftBracket">
            <a:avLst/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CC3A68E-CFCB-4AE4-98E7-1B3F72B0207F}"/>
              </a:ext>
            </a:extLst>
          </p:cNvPr>
          <p:cNvGrpSpPr/>
          <p:nvPr/>
        </p:nvGrpSpPr>
        <p:grpSpPr>
          <a:xfrm>
            <a:off x="6312307" y="1873682"/>
            <a:ext cx="545477" cy="544468"/>
            <a:chOff x="2462481" y="3089244"/>
            <a:chExt cx="720000" cy="725974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949784C-7ABE-496E-BB72-09FDB4680F79}"/>
                </a:ext>
              </a:extLst>
            </p:cNvPr>
            <p:cNvSpPr/>
            <p:nvPr/>
          </p:nvSpPr>
          <p:spPr>
            <a:xfrm>
              <a:off x="2462481" y="3089244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642B2C9-71FC-4ADC-821F-9395FF4E4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8" t="14106" r="22879" b="17227"/>
            <a:stretch/>
          </p:blipFill>
          <p:spPr>
            <a:xfrm>
              <a:off x="2610247" y="3131218"/>
              <a:ext cx="450034" cy="684000"/>
            </a:xfrm>
            <a:prstGeom prst="rect">
              <a:avLst/>
            </a:prstGeom>
            <a:grpFill/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AA0202-6525-4B97-A40C-646E236BB809}"/>
              </a:ext>
            </a:extLst>
          </p:cNvPr>
          <p:cNvGrpSpPr/>
          <p:nvPr/>
        </p:nvGrpSpPr>
        <p:grpSpPr>
          <a:xfrm>
            <a:off x="6312307" y="2747460"/>
            <a:ext cx="545477" cy="541333"/>
            <a:chOff x="3374912" y="3087597"/>
            <a:chExt cx="720000" cy="721794"/>
          </a:xfrm>
          <a:solidFill>
            <a:schemeClr val="bg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288F986-715D-49CB-B618-D39AB1BA8F46}"/>
                </a:ext>
              </a:extLst>
            </p:cNvPr>
            <p:cNvSpPr/>
            <p:nvPr/>
          </p:nvSpPr>
          <p:spPr>
            <a:xfrm>
              <a:off x="3374912" y="3087597"/>
              <a:ext cx="720000" cy="720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림 38" descr="건물이(가) 표시된 사진&#10;&#10;자동 생성된 설명">
              <a:extLst>
                <a:ext uri="{FF2B5EF4-FFF2-40B4-BE49-F238E27FC236}">
                  <a16:creationId xmlns:a16="http://schemas.microsoft.com/office/drawing/2014/main" id="{23098314-17D1-40D7-86E7-8A48984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5" y="3137166"/>
              <a:ext cx="610173" cy="672225"/>
            </a:xfrm>
            <a:prstGeom prst="rect">
              <a:avLst/>
            </a:prstGeom>
            <a:grpFill/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C5EC86-4CF7-4A07-B622-D8580561D43F}"/>
              </a:ext>
            </a:extLst>
          </p:cNvPr>
          <p:cNvSpPr txBox="1"/>
          <p:nvPr/>
        </p:nvSpPr>
        <p:spPr>
          <a:xfrm>
            <a:off x="6939224" y="1976990"/>
            <a:ext cx="32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delete_under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맨 밑줄 제거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6FC98F-B201-4A43-BB47-C965AC5DB254}"/>
              </a:ext>
            </a:extLst>
          </p:cNvPr>
          <p:cNvSpPr txBox="1"/>
          <p:nvPr/>
        </p:nvSpPr>
        <p:spPr>
          <a:xfrm>
            <a:off x="6939224" y="2827393"/>
            <a:ext cx="32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delete_vertical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세로로 제거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8CBF6175-CCB5-4256-A971-B8C5DDAB14EC}"/>
              </a:ext>
            </a:extLst>
          </p:cNvPr>
          <p:cNvSpPr/>
          <p:nvPr/>
        </p:nvSpPr>
        <p:spPr>
          <a:xfrm rot="16200000">
            <a:off x="2731634" y="3487717"/>
            <a:ext cx="498962" cy="561600"/>
          </a:xfrm>
          <a:prstGeom prst="downArrow">
            <a:avLst>
              <a:gd name="adj1" fmla="val 34848"/>
              <a:gd name="adj2" fmla="val 58334"/>
            </a:avLst>
          </a:prstGeom>
          <a:solidFill>
            <a:srgbClr val="FBC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4E8927-C532-458C-80AD-13C81E01E660}"/>
              </a:ext>
            </a:extLst>
          </p:cNvPr>
          <p:cNvSpPr/>
          <p:nvPr/>
        </p:nvSpPr>
        <p:spPr>
          <a:xfrm>
            <a:off x="3482346" y="3739221"/>
            <a:ext cx="1969231" cy="25354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97AD14-FB8C-42D4-83BC-B4CAE29CBE28}"/>
              </a:ext>
            </a:extLst>
          </p:cNvPr>
          <p:cNvSpPr txBox="1"/>
          <p:nvPr/>
        </p:nvSpPr>
        <p:spPr>
          <a:xfrm>
            <a:off x="3426044" y="3537686"/>
            <a:ext cx="609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delete_lines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아이템 블록 있을 때 수행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1FB02-E88C-4460-AFE1-A8414D345E3F}"/>
              </a:ext>
            </a:extLst>
          </p:cNvPr>
          <p:cNvSpPr txBox="1"/>
          <p:nvPr/>
        </p:nvSpPr>
        <p:spPr>
          <a:xfrm>
            <a:off x="5935952" y="5048449"/>
            <a:ext cx="4464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프로젝트의 함수 최대한 활용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5C4D8-6BE7-4178-996B-2239B7F6DA1E}"/>
              </a:ext>
            </a:extLst>
          </p:cNvPr>
          <p:cNvSpPr txBox="1"/>
          <p:nvPr/>
        </p:nvSpPr>
        <p:spPr>
          <a:xfrm>
            <a:off x="1738385" y="4561675"/>
            <a:ext cx="329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delete_line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</a:t>
            </a:r>
          </a:p>
          <a:p>
            <a:pPr algn="ctr"/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nextpiece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</a:t>
            </a:r>
          </a:p>
          <a:p>
            <a:pPr algn="ctr"/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pygame.time.set_timer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()</a:t>
            </a:r>
          </a:p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…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28A4CFD-35C4-456F-B69D-FCA0BAB50CEE}"/>
              </a:ext>
            </a:extLst>
          </p:cNvPr>
          <p:cNvGrpSpPr/>
          <p:nvPr/>
        </p:nvGrpSpPr>
        <p:grpSpPr>
          <a:xfrm>
            <a:off x="4976335" y="5062056"/>
            <a:ext cx="827904" cy="434449"/>
            <a:chOff x="4275498" y="3311238"/>
            <a:chExt cx="910695" cy="288032"/>
          </a:xfrm>
        </p:grpSpPr>
        <p:sp>
          <p:nvSpPr>
            <p:cNvPr id="61" name="갈매기형 수장 31">
              <a:extLst>
                <a:ext uri="{FF2B5EF4-FFF2-40B4-BE49-F238E27FC236}">
                  <a16:creationId xmlns:a16="http://schemas.microsoft.com/office/drawing/2014/main" id="{9662CA08-04FC-45A8-B4A0-B3CA7FE4309E}"/>
                </a:ext>
              </a:extLst>
            </p:cNvPr>
            <p:cNvSpPr/>
            <p:nvPr/>
          </p:nvSpPr>
          <p:spPr>
            <a:xfrm>
              <a:off x="4898161" y="3311238"/>
              <a:ext cx="288032" cy="288032"/>
            </a:xfrm>
            <a:prstGeom prst="chevron">
              <a:avLst/>
            </a:pr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62" name="갈매기형 수장 32">
              <a:extLst>
                <a:ext uri="{FF2B5EF4-FFF2-40B4-BE49-F238E27FC236}">
                  <a16:creationId xmlns:a16="http://schemas.microsoft.com/office/drawing/2014/main" id="{DA4795E8-A4B6-435B-BE4F-A7103E55B389}"/>
                </a:ext>
              </a:extLst>
            </p:cNvPr>
            <p:cNvSpPr/>
            <p:nvPr/>
          </p:nvSpPr>
          <p:spPr>
            <a:xfrm>
              <a:off x="4690606" y="3311238"/>
              <a:ext cx="288032" cy="288032"/>
            </a:xfrm>
            <a:prstGeom prst="chevron">
              <a:avLst/>
            </a:prstGeom>
            <a:solidFill>
              <a:srgbClr val="FFCC6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63" name="갈매기형 수장 33">
              <a:extLst>
                <a:ext uri="{FF2B5EF4-FFF2-40B4-BE49-F238E27FC236}">
                  <a16:creationId xmlns:a16="http://schemas.microsoft.com/office/drawing/2014/main" id="{C2511645-34FA-426E-B757-C1DC045DAE34}"/>
                </a:ext>
              </a:extLst>
            </p:cNvPr>
            <p:cNvSpPr/>
            <p:nvPr/>
          </p:nvSpPr>
          <p:spPr>
            <a:xfrm>
              <a:off x="4483052" y="3311238"/>
              <a:ext cx="288032" cy="288032"/>
            </a:xfrm>
            <a:prstGeom prst="chevron">
              <a:avLst/>
            </a:prstGeom>
            <a:solidFill>
              <a:schemeClr val="accent4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64" name="갈매기형 수장 34">
              <a:extLst>
                <a:ext uri="{FF2B5EF4-FFF2-40B4-BE49-F238E27FC236}">
                  <a16:creationId xmlns:a16="http://schemas.microsoft.com/office/drawing/2014/main" id="{CC1A1A94-4FD0-4168-90DF-8815045C7CB8}"/>
                </a:ext>
              </a:extLst>
            </p:cNvPr>
            <p:cNvSpPr/>
            <p:nvPr/>
          </p:nvSpPr>
          <p:spPr>
            <a:xfrm>
              <a:off x="4275498" y="3311238"/>
              <a:ext cx="288032" cy="288032"/>
            </a:xfrm>
            <a:prstGeom prst="chevron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666770-A287-4D64-A326-27B02E210E7C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BB4A5E2-2BE5-47CD-BF1D-4958DDF13E43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319CED1-C343-43B0-BCC3-7E80ED1C6882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B910148-9143-497A-A9BE-3DB789C85ADE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B0DA13-633A-4D27-81DB-215BED4E9160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3AFE59E-4E11-4F62-AE08-1C27A880F2DA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7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</a:t>
            </a:r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5D84FA-260E-40F5-9850-2619BD947B54}"/>
              </a:ext>
            </a:extLst>
          </p:cNvPr>
          <p:cNvSpPr txBox="1"/>
          <p:nvPr/>
        </p:nvSpPr>
        <p:spPr>
          <a:xfrm>
            <a:off x="1506509" y="950939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라운드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8A0CF1-C4B9-4A71-A1BE-D9E2D9633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77" t="38024" r="52391" b="20779"/>
          <a:stretch/>
        </p:blipFill>
        <p:spPr>
          <a:xfrm>
            <a:off x="897504" y="2116729"/>
            <a:ext cx="5184561" cy="31672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538E06-7657-484D-9349-218F2F8FD112}"/>
              </a:ext>
            </a:extLst>
          </p:cNvPr>
          <p:cNvSpPr txBox="1"/>
          <p:nvPr/>
        </p:nvSpPr>
        <p:spPr>
          <a:xfrm>
            <a:off x="886384" y="1666478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Board.py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CC0B6-3212-468E-AEDB-E1F1989C17FA}"/>
              </a:ext>
            </a:extLst>
          </p:cNvPr>
          <p:cNvSpPr txBox="1"/>
          <p:nvPr/>
        </p:nvSpPr>
        <p:spPr>
          <a:xfrm>
            <a:off x="6377911" y="2444346"/>
            <a:ext cx="32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 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844182-F788-4DC5-B1A3-AD0E7BAB0F3C}"/>
              </a:ext>
            </a:extLst>
          </p:cNvPr>
          <p:cNvSpPr txBox="1"/>
          <p:nvPr/>
        </p:nvSpPr>
        <p:spPr>
          <a:xfrm>
            <a:off x="6350451" y="3090903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 라운드 초기화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4496A-2535-42E5-A02A-8273E186BC1A}"/>
              </a:ext>
            </a:extLst>
          </p:cNvPr>
          <p:cNvSpPr txBox="1"/>
          <p:nvPr/>
        </p:nvSpPr>
        <p:spPr>
          <a:xfrm>
            <a:off x="6350451" y="3401103"/>
            <a:ext cx="212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인벤토리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3349A8-6898-435D-AFFE-20A4AF81355F}"/>
              </a:ext>
            </a:extLst>
          </p:cNvPr>
          <p:cNvSpPr txBox="1"/>
          <p:nvPr/>
        </p:nvSpPr>
        <p:spPr>
          <a:xfrm>
            <a:off x="6350451" y="3834414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속도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6FF90E-A819-4794-AFDD-09D1CADE221B}"/>
              </a:ext>
            </a:extLst>
          </p:cNvPr>
          <p:cNvSpPr txBox="1"/>
          <p:nvPr/>
        </p:nvSpPr>
        <p:spPr>
          <a:xfrm>
            <a:off x="6377911" y="4514399"/>
            <a:ext cx="23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 누르면 다음 라운드</a:t>
            </a:r>
          </a:p>
        </p:txBody>
      </p: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35689B5C-BF79-4CE6-B0AD-87544226B9F9}"/>
              </a:ext>
            </a:extLst>
          </p:cNvPr>
          <p:cNvSpPr/>
          <p:nvPr/>
        </p:nvSpPr>
        <p:spPr>
          <a:xfrm rot="10800000">
            <a:off x="6156829" y="2148512"/>
            <a:ext cx="167669" cy="3135482"/>
          </a:xfrm>
          <a:prstGeom prst="leftBracket">
            <a:avLst/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C30DA-37AD-43B3-8F68-E922449BC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9" t="28501" r="40843" b="27833"/>
          <a:stretch/>
        </p:blipFill>
        <p:spPr>
          <a:xfrm>
            <a:off x="8948223" y="2062259"/>
            <a:ext cx="2389660" cy="32217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E39F7-95F2-4655-8897-906F4C3503D1}"/>
              </a:ext>
            </a:extLst>
          </p:cNvPr>
          <p:cNvSpPr txBox="1"/>
          <p:nvPr/>
        </p:nvSpPr>
        <p:spPr>
          <a:xfrm>
            <a:off x="8866943" y="1681867"/>
            <a:ext cx="218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 라운드 화면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007C2A-3AE3-4508-A871-643405F6F5FA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E4F4B5E-6385-495C-8369-BCE397BF3084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169F7BF-69C1-4179-BB53-91A0E6ED1F45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8A75966-3CF0-4815-BDAF-70852650254C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BAB65D-AFC4-4431-AFF6-8CA32B55150E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D4A3C90-EBB8-41A9-9BA3-00967B009721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20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946400" y="2179339"/>
            <a:ext cx="9245600" cy="21067"/>
          </a:xfrm>
          <a:prstGeom prst="line">
            <a:avLst/>
          </a:prstGeom>
          <a:noFill/>
          <a:ln w="25400" cap="rnd">
            <a:solidFill>
              <a:srgbClr val="DE6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35050" y="-110711"/>
            <a:ext cx="2997200" cy="1844880"/>
          </a:xfrm>
          <a:prstGeom prst="line">
            <a:avLst/>
          </a:prstGeom>
          <a:noFill/>
          <a:ln w="25400" cap="rnd">
            <a:solidFill>
              <a:srgbClr val="565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885539" y="1691654"/>
            <a:ext cx="121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0" y="4387685"/>
            <a:ext cx="3931476" cy="0"/>
          </a:xfrm>
          <a:prstGeom prst="line">
            <a:avLst/>
          </a:prstGeom>
          <a:noFill/>
          <a:ln w="25400" cap="rnd">
            <a:solidFill>
              <a:srgbClr val="DE6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6463354" y="2613176"/>
            <a:ext cx="42950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프로젝트 및 개선 방향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7812" y="3553355"/>
            <a:ext cx="282924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기능별 코드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13471" y="4479406"/>
            <a:ext cx="249238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문제해결과정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39258" y="5474682"/>
            <a:ext cx="270961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결과물 및 향후과제</a:t>
            </a: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27694" y="1737344"/>
            <a:ext cx="4701381" cy="5190919"/>
          </a:xfrm>
          <a:prstGeom prst="line">
            <a:avLst/>
          </a:prstGeom>
          <a:noFill/>
          <a:ln w="25400" cap="rnd">
            <a:solidFill>
              <a:srgbClr val="565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자유형 36"/>
          <p:cNvSpPr/>
          <p:nvPr/>
        </p:nvSpPr>
        <p:spPr>
          <a:xfrm>
            <a:off x="10488879" y="5712925"/>
            <a:ext cx="1391427" cy="772881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10363754" y="5787530"/>
            <a:ext cx="1391427" cy="772881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CAC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F5AAA4-9040-43E0-B7B1-47D028093A5A}"/>
              </a:ext>
            </a:extLst>
          </p:cNvPr>
          <p:cNvGrpSpPr/>
          <p:nvPr/>
        </p:nvGrpSpPr>
        <p:grpSpPr>
          <a:xfrm>
            <a:off x="5065839" y="3496420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F35BA71-80D3-41D6-8DEB-58907FB04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4304BD8-0826-4E6D-A4D4-2CF6A54DD70D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91460C5-54F7-4286-954D-EC7BC7BF4119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773185-84E0-4C10-A011-809DBD0750B2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24D76C8-03AF-47BF-9FEE-4FBBB9B7212C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65750D-61BC-4C94-81E0-108D780570C3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A064959-726B-4C0B-BF67-C22C08722CB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232650" y="4330200"/>
            <a:ext cx="555620" cy="843518"/>
            <a:chOff x="996523" y="2069432"/>
            <a:chExt cx="706164" cy="1072069"/>
          </a:xfrm>
          <a:solidFill>
            <a:srgbClr val="2BA3DA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8094D02-2A63-4964-88F8-04D56332FE1C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3F999BE-48B9-4B69-AB93-4879B8D24C3B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075EB40-DC32-40EC-872D-472F2F3E7417}"/>
                </a:ext>
              </a:extLst>
            </p:cNvPr>
            <p:cNvSpPr/>
            <p:nvPr/>
          </p:nvSpPr>
          <p:spPr>
            <a:xfrm>
              <a:off x="1342687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532A99-3926-4B8C-A1F2-1543E43010E3}"/>
                </a:ext>
              </a:extLst>
            </p:cNvPr>
            <p:cNvSpPr/>
            <p:nvPr/>
          </p:nvSpPr>
          <p:spPr>
            <a:xfrm>
              <a:off x="996523" y="2781501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8778DAF-2739-430D-A587-39745D91E30F}"/>
              </a:ext>
            </a:extLst>
          </p:cNvPr>
          <p:cNvSpPr txBox="1"/>
          <p:nvPr/>
        </p:nvSpPr>
        <p:spPr>
          <a:xfrm>
            <a:off x="4342786" y="4541472"/>
            <a:ext cx="3433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CF36170-999E-4031-A6D6-6F6A99CA2E79}"/>
              </a:ext>
            </a:extLst>
          </p:cNvPr>
          <p:cNvGrpSpPr>
            <a:grpSpLocks noChangeAspect="1"/>
          </p:cNvGrpSpPr>
          <p:nvPr/>
        </p:nvGrpSpPr>
        <p:grpSpPr>
          <a:xfrm>
            <a:off x="3707825" y="5166346"/>
            <a:ext cx="562825" cy="844989"/>
            <a:chOff x="996523" y="2069432"/>
            <a:chExt cx="715322" cy="1073938"/>
          </a:xfrm>
          <a:solidFill>
            <a:srgbClr val="EA4F9B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2921BF9-C1B6-46C2-82D8-39823CB27CAC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05382A7-DBBF-4AB4-8D03-D476F9FC3768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D399ED7-E820-4EBB-9825-88D1B829743C}"/>
                </a:ext>
              </a:extLst>
            </p:cNvPr>
            <p:cNvSpPr/>
            <p:nvPr/>
          </p:nvSpPr>
          <p:spPr>
            <a:xfrm>
              <a:off x="1351845" y="2783370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AD627C8-F07C-4CA1-83D4-78CCF433A134}"/>
                </a:ext>
              </a:extLst>
            </p:cNvPr>
            <p:cNvSpPr/>
            <p:nvPr/>
          </p:nvSpPr>
          <p:spPr>
            <a:xfrm>
              <a:off x="996523" y="2781501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DB27696-35CF-455B-A7EE-03D66AAFF6D1}"/>
              </a:ext>
            </a:extLst>
          </p:cNvPr>
          <p:cNvSpPr txBox="1"/>
          <p:nvPr/>
        </p:nvSpPr>
        <p:spPr>
          <a:xfrm>
            <a:off x="3695734" y="5441545"/>
            <a:ext cx="438023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4085470-C8A8-4CE7-BDD0-E542077DB1D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765899" y="2393159"/>
            <a:ext cx="561765" cy="842942"/>
            <a:chOff x="996523" y="2069432"/>
            <a:chExt cx="713975" cy="107133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E4B4C79-57AD-4F9A-9B3D-8C640440F5B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B2B7B2-7FD7-4CC9-8C62-765E20F22B0C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0C38B7-6A64-4D18-A988-4FA3A2987EB8}"/>
                </a:ext>
              </a:extLst>
            </p:cNvPr>
            <p:cNvSpPr/>
            <p:nvPr/>
          </p:nvSpPr>
          <p:spPr>
            <a:xfrm>
              <a:off x="1350496" y="2423206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4F30B9A-15E1-48BF-BC15-D04223D03155}"/>
                </a:ext>
              </a:extLst>
            </p:cNvPr>
            <p:cNvSpPr/>
            <p:nvPr/>
          </p:nvSpPr>
          <p:spPr>
            <a:xfrm>
              <a:off x="1350498" y="2780769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1A8F30D-3811-42FA-AD3C-A0A8B459251B}"/>
              </a:ext>
            </a:extLst>
          </p:cNvPr>
          <p:cNvSpPr txBox="1"/>
          <p:nvPr/>
        </p:nvSpPr>
        <p:spPr>
          <a:xfrm>
            <a:off x="5857760" y="2628863"/>
            <a:ext cx="343364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</a:t>
            </a:r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5D84FA-260E-40F5-9850-2619BD947B54}"/>
              </a:ext>
            </a:extLst>
          </p:cNvPr>
          <p:cNvSpPr txBox="1"/>
          <p:nvPr/>
        </p:nvSpPr>
        <p:spPr>
          <a:xfrm>
            <a:off x="1506509" y="950939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All clear</a:t>
            </a:r>
            <a:endParaRPr lang="ko-KR" altLang="en-US" sz="1600" dirty="0">
              <a:solidFill>
                <a:srgbClr val="5656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1292AE-257F-4D38-A661-095ACD55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18" t="28368" r="40812" b="27705"/>
          <a:stretch/>
        </p:blipFill>
        <p:spPr>
          <a:xfrm>
            <a:off x="8480739" y="1945189"/>
            <a:ext cx="2423537" cy="32774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29EFED-1D37-46AA-BA56-BE8AB7AF0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0" t="56595" r="61898" b="21000"/>
          <a:stretch/>
        </p:blipFill>
        <p:spPr>
          <a:xfrm>
            <a:off x="1169637" y="2451694"/>
            <a:ext cx="4422540" cy="1977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69F318-C2E1-470B-938E-EBA482668BBA}"/>
              </a:ext>
            </a:extLst>
          </p:cNvPr>
          <p:cNvSpPr txBox="1"/>
          <p:nvPr/>
        </p:nvSpPr>
        <p:spPr>
          <a:xfrm>
            <a:off x="1195200" y="2055917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Board.py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8B7BB-2F80-4BFB-BE7C-CAF53AD21454}"/>
              </a:ext>
            </a:extLst>
          </p:cNvPr>
          <p:cNvSpPr txBox="1"/>
          <p:nvPr/>
        </p:nvSpPr>
        <p:spPr>
          <a:xfrm>
            <a:off x="5830070" y="2708300"/>
            <a:ext cx="240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 이미지</a:t>
            </a: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7F06E5F2-AAF5-4BA5-A0A9-295D59EBFED1}"/>
              </a:ext>
            </a:extLst>
          </p:cNvPr>
          <p:cNvSpPr/>
          <p:nvPr/>
        </p:nvSpPr>
        <p:spPr>
          <a:xfrm rot="10800000">
            <a:off x="5649533" y="2487906"/>
            <a:ext cx="154002" cy="1907937"/>
          </a:xfrm>
          <a:prstGeom prst="leftBracket">
            <a:avLst>
              <a:gd name="adj" fmla="val 36907"/>
            </a:avLst>
          </a:prstGeom>
          <a:ln w="28575">
            <a:solidFill>
              <a:srgbClr val="FBC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464CCD-CCFF-41D1-9ACC-1B3E5E2FFFE0}"/>
              </a:ext>
            </a:extLst>
          </p:cNvPr>
          <p:cNvSpPr txBox="1"/>
          <p:nvPr/>
        </p:nvSpPr>
        <p:spPr>
          <a:xfrm>
            <a:off x="5796204" y="3241507"/>
            <a:ext cx="223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 라운드 초기화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EDA639-F732-46FA-88DC-51D031A06BBC}"/>
              </a:ext>
            </a:extLst>
          </p:cNvPr>
          <p:cNvSpPr txBox="1"/>
          <p:nvPr/>
        </p:nvSpPr>
        <p:spPr>
          <a:xfrm>
            <a:off x="5796204" y="3583909"/>
            <a:ext cx="223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인벤토리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91ED5-3E97-4955-8FED-788D2A62CE9E}"/>
              </a:ext>
            </a:extLst>
          </p:cNvPr>
          <p:cNvSpPr txBox="1"/>
          <p:nvPr/>
        </p:nvSpPr>
        <p:spPr>
          <a:xfrm>
            <a:off x="8398167" y="1606635"/>
            <a:ext cx="218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all clear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812CD5A-447F-4616-8BE6-817ABEF0E78E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A31D810-BF93-491E-837B-F0E2988E5C12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9398919-0336-49D2-B3C9-D2545F2E1770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CB4B4A4-564C-4591-884C-5E2F858CA5AF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3338C5A-3CD0-4F8A-AA5C-9F74B21B275C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3E93D46-2AE0-48F8-AFB6-4B0768050CC8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03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95D84FA-260E-40F5-9850-2619BD947B54}"/>
              </a:ext>
            </a:extLst>
          </p:cNvPr>
          <p:cNvSpPr txBox="1"/>
          <p:nvPr/>
        </p:nvSpPr>
        <p:spPr>
          <a:xfrm>
            <a:off x="1506509" y="950939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타임어택</a:t>
            </a:r>
            <a:endParaRPr lang="ko-KR" altLang="en-US" sz="1600" dirty="0">
              <a:solidFill>
                <a:srgbClr val="5656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83E43E-C6B9-42E6-918E-A7C438E6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5" t="48584" r="38766" b="27671"/>
          <a:stretch/>
        </p:blipFill>
        <p:spPr>
          <a:xfrm>
            <a:off x="886384" y="1872399"/>
            <a:ext cx="6509616" cy="18558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C38D09-FB3D-48A2-9D28-7C925E2AA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6" t="50000" r="57260" b="23470"/>
          <a:stretch/>
        </p:blipFill>
        <p:spPr>
          <a:xfrm>
            <a:off x="7667932" y="4000515"/>
            <a:ext cx="3446150" cy="1896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DE4A8-BB85-435A-8943-3E5F3948DC1A}"/>
              </a:ext>
            </a:extLst>
          </p:cNvPr>
          <p:cNvSpPr txBox="1"/>
          <p:nvPr/>
        </p:nvSpPr>
        <p:spPr>
          <a:xfrm>
            <a:off x="1009403" y="1438390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Board.py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25DBCAC-F3C2-4A0E-A56A-E2BBB5E14BE9}"/>
              </a:ext>
            </a:extLst>
          </p:cNvPr>
          <p:cNvSpPr txBox="1"/>
          <p:nvPr/>
        </p:nvSpPr>
        <p:spPr>
          <a:xfrm>
            <a:off x="7667932" y="3593631"/>
            <a:ext cx="34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Tetris.py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run()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45B25-0E6A-4E02-B653-5224072B05B4}"/>
              </a:ext>
            </a:extLst>
          </p:cNvPr>
          <p:cNvSpPr txBox="1"/>
          <p:nvPr/>
        </p:nvSpPr>
        <p:spPr>
          <a:xfrm>
            <a:off x="1472034" y="4311030"/>
            <a:ext cx="3557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</a:t>
            </a:r>
            <a:r>
              <a:rPr lang="ko-KR" altLang="en-US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플레이 시간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Tetris.py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run()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while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minutes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seconds=0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--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 라운드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or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 </a:t>
            </a:r>
          </a:p>
          <a:p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526276-AC1A-44E5-A638-5128E8B360FB}"/>
              </a:ext>
            </a:extLst>
          </p:cNvPr>
          <p:cNvSpPr/>
          <p:nvPr/>
        </p:nvSpPr>
        <p:spPr>
          <a:xfrm>
            <a:off x="7635547" y="3993994"/>
            <a:ext cx="1316007" cy="3170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E65659-B228-4873-9668-D6DCD53EC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7" t="62088" r="40875" b="27499"/>
          <a:stretch/>
        </p:blipFill>
        <p:spPr>
          <a:xfrm>
            <a:off x="8256233" y="2410431"/>
            <a:ext cx="2651762" cy="853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0A0FDD-35F6-4EA5-86CB-A1287A4DC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7" t="60175" r="27615" b="29845"/>
          <a:stretch/>
        </p:blipFill>
        <p:spPr>
          <a:xfrm>
            <a:off x="8256233" y="1114889"/>
            <a:ext cx="2651762" cy="818470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562494C3-50B9-4519-BE19-D61FD69272C3}"/>
              </a:ext>
            </a:extLst>
          </p:cNvPr>
          <p:cNvSpPr/>
          <p:nvPr/>
        </p:nvSpPr>
        <p:spPr>
          <a:xfrm>
            <a:off x="10100293" y="1738763"/>
            <a:ext cx="683278" cy="2400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18CEDEB-043B-4AC3-9DA0-D5A75992815E}"/>
              </a:ext>
            </a:extLst>
          </p:cNvPr>
          <p:cNvSpPr/>
          <p:nvPr/>
        </p:nvSpPr>
        <p:spPr>
          <a:xfrm>
            <a:off x="10176493" y="2881370"/>
            <a:ext cx="683278" cy="4444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A22252A-15B8-426C-A7E3-6313FA661052}"/>
              </a:ext>
            </a:extLst>
          </p:cNvPr>
          <p:cNvSpPr/>
          <p:nvPr/>
        </p:nvSpPr>
        <p:spPr>
          <a:xfrm>
            <a:off x="9465730" y="2064910"/>
            <a:ext cx="232768" cy="261990"/>
          </a:xfrm>
          <a:prstGeom prst="downArrow">
            <a:avLst>
              <a:gd name="adj1" fmla="val 34848"/>
              <a:gd name="adj2" fmla="val 58334"/>
            </a:avLst>
          </a:prstGeom>
          <a:solidFill>
            <a:srgbClr val="FBC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화살표: 아래로 구부러짐 109">
            <a:extLst>
              <a:ext uri="{FF2B5EF4-FFF2-40B4-BE49-F238E27FC236}">
                <a16:creationId xmlns:a16="http://schemas.microsoft.com/office/drawing/2014/main" id="{A1CA67DD-5ABA-4BB2-A49B-1F68295ED59D}"/>
              </a:ext>
            </a:extLst>
          </p:cNvPr>
          <p:cNvSpPr/>
          <p:nvPr/>
        </p:nvSpPr>
        <p:spPr>
          <a:xfrm rot="2736443" flipV="1">
            <a:off x="6418592" y="3931449"/>
            <a:ext cx="1243936" cy="607214"/>
          </a:xfrm>
          <a:prstGeom prst="curvedDownArrow">
            <a:avLst/>
          </a:prstGeom>
          <a:solidFill>
            <a:srgbClr val="FFCC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F1E1A0-D874-4372-930E-E69B5A25AF66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70131D9-F6AF-4094-BEB2-008E49EAD143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4664F2C-51D4-4745-9329-3108297DBD61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4B33900-E069-4B0F-BBC8-704E0444FD93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B38C770-5686-4534-BE4C-CB5F6E916DB3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0A00858-7557-45C0-BDB8-F05E91E9F698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676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C8726A24-5334-42DC-8975-9F8CB34C22C8}"/>
              </a:ext>
            </a:extLst>
          </p:cNvPr>
          <p:cNvSpPr/>
          <p:nvPr/>
        </p:nvSpPr>
        <p:spPr>
          <a:xfrm>
            <a:off x="8556310" y="1933194"/>
            <a:ext cx="852958" cy="489932"/>
          </a:xfrm>
          <a:prstGeom prst="ellipse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906F66-587A-492C-A970-7CEFC8EC0BD5}"/>
              </a:ext>
            </a:extLst>
          </p:cNvPr>
          <p:cNvSpPr/>
          <p:nvPr/>
        </p:nvSpPr>
        <p:spPr>
          <a:xfrm>
            <a:off x="2564670" y="2120716"/>
            <a:ext cx="937083" cy="302410"/>
          </a:xfrm>
          <a:prstGeom prst="ellipse">
            <a:avLst/>
          </a:prstGeom>
          <a:solidFill>
            <a:srgbClr val="2BA3D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2640B6-A3EC-446B-8DCD-AFF6CD61D611}"/>
              </a:ext>
            </a:extLst>
          </p:cNvPr>
          <p:cNvSpPr/>
          <p:nvPr/>
        </p:nvSpPr>
        <p:spPr>
          <a:xfrm>
            <a:off x="714375" y="364583"/>
            <a:ext cx="3111901" cy="52322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93616-71E2-4D2C-A28F-2E8835616B2E}"/>
              </a:ext>
            </a:extLst>
          </p:cNvPr>
          <p:cNvSpPr txBox="1"/>
          <p:nvPr/>
        </p:nvSpPr>
        <p:spPr>
          <a:xfrm>
            <a:off x="1631117" y="436170"/>
            <a:ext cx="230169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문제해결과정</a:t>
            </a:r>
            <a:endParaRPr lang="ko-KR" altLang="en-US" sz="2800" dirty="0">
              <a:solidFill>
                <a:srgbClr val="5656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881E45-DCDF-43B1-B356-B13F8C5E481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934390" y="304981"/>
            <a:ext cx="559369" cy="843518"/>
            <a:chOff x="996523" y="2069432"/>
            <a:chExt cx="710929" cy="1072069"/>
          </a:xfrm>
          <a:solidFill>
            <a:srgbClr val="2BA3DA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38BA38-25FC-432F-80FF-AE0C2B21A556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92DBF3-F663-45CF-BEEF-A7F0B91E5A0C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5C7A4E-8EDD-4439-9AA0-2081290DA55F}"/>
                </a:ext>
              </a:extLst>
            </p:cNvPr>
            <p:cNvSpPr/>
            <p:nvPr/>
          </p:nvSpPr>
          <p:spPr>
            <a:xfrm>
              <a:off x="1347452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36017F-FA07-4A09-9E9B-59E25BBE084F}"/>
                </a:ext>
              </a:extLst>
            </p:cNvPr>
            <p:cNvSpPr/>
            <p:nvPr/>
          </p:nvSpPr>
          <p:spPr>
            <a:xfrm>
              <a:off x="996523" y="2781501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0028079-6C5F-4ED8-93BE-8B043DC42452}"/>
              </a:ext>
            </a:extLst>
          </p:cNvPr>
          <p:cNvSpPr txBox="1"/>
          <p:nvPr/>
        </p:nvSpPr>
        <p:spPr>
          <a:xfrm>
            <a:off x="1046400" y="514379"/>
            <a:ext cx="3433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BA9B14-ED8C-4CC2-A347-C9A0DF453628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BB0E113-F10B-4C93-8031-25226B1C0CA9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FC53C4E-85C8-455A-9DF7-E0B52672FC97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BEE35BA-072B-4F37-B192-D54576C1D86D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2BA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736A78A-6DFB-4ECE-8627-C68069771650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3DE6F29-0962-4E00-A3E2-0BD754197915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C10FAE-0D50-4844-AED7-F315349C069E}"/>
              </a:ext>
            </a:extLst>
          </p:cNvPr>
          <p:cNvSpPr txBox="1"/>
          <p:nvPr/>
        </p:nvSpPr>
        <p:spPr>
          <a:xfrm>
            <a:off x="792315" y="2549664"/>
            <a:ext cx="46925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</a:t>
            </a:r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오징어 먹물 이미지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오징어 먹물 이미지 뜨면 피스 정지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맨 밑 줄 아이템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실행 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보드의 블록이 전부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지워짐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세로 아이템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실행 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동시에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채워진 아래쪽 줄 안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지워짐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help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띄우기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지정된 메인 배경을 다른 배경으로 바꾸기 어려움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73CC19-D7C8-4D49-A28D-1ACBAF6FFB3F}"/>
              </a:ext>
            </a:extLst>
          </p:cNvPr>
          <p:cNvGrpSpPr/>
          <p:nvPr/>
        </p:nvGrpSpPr>
        <p:grpSpPr>
          <a:xfrm>
            <a:off x="5369207" y="3483651"/>
            <a:ext cx="1197730" cy="600910"/>
            <a:chOff x="4275498" y="3311236"/>
            <a:chExt cx="910968" cy="288034"/>
          </a:xfrm>
        </p:grpSpPr>
        <p:sp>
          <p:nvSpPr>
            <p:cNvPr id="33" name="갈매기형 수장 31">
              <a:extLst>
                <a:ext uri="{FF2B5EF4-FFF2-40B4-BE49-F238E27FC236}">
                  <a16:creationId xmlns:a16="http://schemas.microsoft.com/office/drawing/2014/main" id="{56D6C5B8-406D-4D44-82EB-7AB0C76E9A62}"/>
                </a:ext>
              </a:extLst>
            </p:cNvPr>
            <p:cNvSpPr/>
            <p:nvPr/>
          </p:nvSpPr>
          <p:spPr>
            <a:xfrm>
              <a:off x="4690880" y="3311236"/>
              <a:ext cx="288032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4" name="갈매기형 수장 32">
              <a:extLst>
                <a:ext uri="{FF2B5EF4-FFF2-40B4-BE49-F238E27FC236}">
                  <a16:creationId xmlns:a16="http://schemas.microsoft.com/office/drawing/2014/main" id="{B6C077F2-AA52-49D0-905D-3CC6984C5B0A}"/>
                </a:ext>
              </a:extLst>
            </p:cNvPr>
            <p:cNvSpPr/>
            <p:nvPr/>
          </p:nvSpPr>
          <p:spPr>
            <a:xfrm>
              <a:off x="4898434" y="3311236"/>
              <a:ext cx="288032" cy="288032"/>
            </a:xfrm>
            <a:prstGeom prst="chevron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5" name="갈매기형 수장 33">
              <a:extLst>
                <a:ext uri="{FF2B5EF4-FFF2-40B4-BE49-F238E27FC236}">
                  <a16:creationId xmlns:a16="http://schemas.microsoft.com/office/drawing/2014/main" id="{308ADA07-8C81-41BF-9AE6-C1C3CA71ACB9}"/>
                </a:ext>
              </a:extLst>
            </p:cNvPr>
            <p:cNvSpPr/>
            <p:nvPr/>
          </p:nvSpPr>
          <p:spPr>
            <a:xfrm>
              <a:off x="4483052" y="3311238"/>
              <a:ext cx="288032" cy="288032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6" name="갈매기형 수장 34">
              <a:extLst>
                <a:ext uri="{FF2B5EF4-FFF2-40B4-BE49-F238E27FC236}">
                  <a16:creationId xmlns:a16="http://schemas.microsoft.com/office/drawing/2014/main" id="{920BBFFF-4EA1-48B7-BAB4-97233E0E77B4}"/>
                </a:ext>
              </a:extLst>
            </p:cNvPr>
            <p:cNvSpPr/>
            <p:nvPr/>
          </p:nvSpPr>
          <p:spPr>
            <a:xfrm>
              <a:off x="4275498" y="3311238"/>
              <a:ext cx="288032" cy="28803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1086D19-C2CB-49D1-9301-77D9604FA79F}"/>
              </a:ext>
            </a:extLst>
          </p:cNvPr>
          <p:cNvSpPr txBox="1"/>
          <p:nvPr/>
        </p:nvSpPr>
        <p:spPr>
          <a:xfrm>
            <a:off x="6779185" y="2549664"/>
            <a:ext cx="47617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</a:t>
            </a:r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먹물 이미지 띄우는 함수에 따로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Thread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부여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맨 밑 줄 아이템 블록이 있으면 바로 함수를 실행하는 것이 아니라 라인을 먼저 없앤 뒤에 수행하도록 함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라인을 먼저 지운 뒤에 세로 아이템을 사용하도록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loop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바깥쪽으로 뺌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전역변수를 이용해 메인 배경에 추가로 띄움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F29AB-3A1B-4317-8AE7-1476BBDE3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97" y="1558615"/>
            <a:ext cx="768831" cy="7688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3D1434-3CA6-4FA7-A5AF-5482A818A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373" y="1558615"/>
            <a:ext cx="768832" cy="7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BDA69AD-7759-40D1-A073-4692F683585B}"/>
              </a:ext>
            </a:extLst>
          </p:cNvPr>
          <p:cNvSpPr/>
          <p:nvPr/>
        </p:nvSpPr>
        <p:spPr>
          <a:xfrm>
            <a:off x="714374" y="407504"/>
            <a:ext cx="3910891" cy="384976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EDE50E-A135-4067-AB0B-3F7994E341AE}"/>
              </a:ext>
            </a:extLst>
          </p:cNvPr>
          <p:cNvSpPr txBox="1"/>
          <p:nvPr/>
        </p:nvSpPr>
        <p:spPr>
          <a:xfrm>
            <a:off x="1571825" y="451705"/>
            <a:ext cx="2980303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결과물 및 향후과제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242467B-3957-453D-9CC1-160E7AA79D1E}"/>
              </a:ext>
            </a:extLst>
          </p:cNvPr>
          <p:cNvGrpSpPr>
            <a:grpSpLocks noChangeAspect="1"/>
          </p:cNvGrpSpPr>
          <p:nvPr/>
        </p:nvGrpSpPr>
        <p:grpSpPr>
          <a:xfrm>
            <a:off x="990401" y="157415"/>
            <a:ext cx="562825" cy="844989"/>
            <a:chOff x="996523" y="2069432"/>
            <a:chExt cx="715322" cy="1073938"/>
          </a:xfrm>
          <a:solidFill>
            <a:srgbClr val="EA4F9B"/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93A1D2-C33C-4054-9FBD-8C0D62CC2C6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6195C1-06ED-4AA9-9303-B52A25C59C53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428067-7273-4E3F-8C44-9B72F9A87AEF}"/>
                </a:ext>
              </a:extLst>
            </p:cNvPr>
            <p:cNvSpPr/>
            <p:nvPr/>
          </p:nvSpPr>
          <p:spPr>
            <a:xfrm>
              <a:off x="1351845" y="2783370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2E5E7B4-DA5D-4B0F-8C1B-C2C133A2C3F1}"/>
                </a:ext>
              </a:extLst>
            </p:cNvPr>
            <p:cNvSpPr/>
            <p:nvPr/>
          </p:nvSpPr>
          <p:spPr>
            <a:xfrm>
              <a:off x="996523" y="2781501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64E3059-C745-40E8-836B-C7FC437BD35D}"/>
              </a:ext>
            </a:extLst>
          </p:cNvPr>
          <p:cNvSpPr txBox="1"/>
          <p:nvPr/>
        </p:nvSpPr>
        <p:spPr>
          <a:xfrm>
            <a:off x="978310" y="432614"/>
            <a:ext cx="438023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플레이영상">
            <a:hlinkClick r:id="" action="ppaction://media"/>
            <a:extLst>
              <a:ext uri="{FF2B5EF4-FFF2-40B4-BE49-F238E27FC236}">
                <a16:creationId xmlns:a16="http://schemas.microsoft.com/office/drawing/2014/main" id="{09AEB139-418B-4D80-A19F-5E03579ED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2473" y="974925"/>
            <a:ext cx="3683053" cy="501038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D7C153-276A-4534-A143-2F871A34AC42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FA8643-AF58-43EB-B614-DBE2803EB848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DBA205-588C-4C7C-9245-7690CA4A3240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5364E45-296E-4477-BA44-9D5B06E0B2E1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6AC69AA-5ED9-4FFE-AA45-54030B123C74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EA4F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EE39E5B-2A77-4D37-A725-0E56A87F4398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A1B3B5-6BE3-496C-B1E7-BDAED70747D0}"/>
              </a:ext>
            </a:extLst>
          </p:cNvPr>
          <p:cNvSpPr/>
          <p:nvPr/>
        </p:nvSpPr>
        <p:spPr>
          <a:xfrm>
            <a:off x="972442" y="2466680"/>
            <a:ext cx="60054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A4F9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</a:t>
            </a:r>
            <a:r>
              <a:rPr lang="ko-KR" altLang="en-US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CSID-DGU/2019-2-OSSPC-OSO_OSEYO-5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(https://github.com/CSID-DGU/2019-2-OSSPC-OSO_OSEYO-5)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Board.py(331 lines) -&gt; (516 lines)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Tetris.py(108 lines) -&gt; (416 lines)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Piece.py(67 lines) -&gt; (170 lines) 		</a:t>
            </a:r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총 </a:t>
            </a:r>
            <a:r>
              <a:rPr lang="en-US" altLang="ko-KR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1102</a:t>
            </a:r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라인</a:t>
            </a:r>
            <a:endParaRPr lang="en-US" altLang="ko-KR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23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BDA69AD-7759-40D1-A073-4692F683585B}"/>
              </a:ext>
            </a:extLst>
          </p:cNvPr>
          <p:cNvSpPr/>
          <p:nvPr/>
        </p:nvSpPr>
        <p:spPr>
          <a:xfrm>
            <a:off x="714374" y="407504"/>
            <a:ext cx="3910891" cy="384976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EDE50E-A135-4067-AB0B-3F7994E341AE}"/>
              </a:ext>
            </a:extLst>
          </p:cNvPr>
          <p:cNvSpPr txBox="1"/>
          <p:nvPr/>
        </p:nvSpPr>
        <p:spPr>
          <a:xfrm>
            <a:off x="1571825" y="451705"/>
            <a:ext cx="2980303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결과물 및 향후과제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242467B-3957-453D-9CC1-160E7AA79D1E}"/>
              </a:ext>
            </a:extLst>
          </p:cNvPr>
          <p:cNvGrpSpPr>
            <a:grpSpLocks noChangeAspect="1"/>
          </p:cNvGrpSpPr>
          <p:nvPr/>
        </p:nvGrpSpPr>
        <p:grpSpPr>
          <a:xfrm>
            <a:off x="990401" y="157415"/>
            <a:ext cx="562825" cy="844989"/>
            <a:chOff x="996523" y="2069432"/>
            <a:chExt cx="715322" cy="1073938"/>
          </a:xfrm>
          <a:solidFill>
            <a:srgbClr val="EA4F9B"/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93A1D2-C33C-4054-9FBD-8C0D62CC2C6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6195C1-06ED-4AA9-9303-B52A25C59C53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428067-7273-4E3F-8C44-9B72F9A87AEF}"/>
                </a:ext>
              </a:extLst>
            </p:cNvPr>
            <p:cNvSpPr/>
            <p:nvPr/>
          </p:nvSpPr>
          <p:spPr>
            <a:xfrm>
              <a:off x="1351845" y="2783370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2E5E7B4-DA5D-4B0F-8C1B-C2C133A2C3F1}"/>
                </a:ext>
              </a:extLst>
            </p:cNvPr>
            <p:cNvSpPr/>
            <p:nvPr/>
          </p:nvSpPr>
          <p:spPr>
            <a:xfrm>
              <a:off x="996523" y="2781501"/>
              <a:ext cx="36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64E3059-C745-40E8-836B-C7FC437BD35D}"/>
              </a:ext>
            </a:extLst>
          </p:cNvPr>
          <p:cNvSpPr txBox="1"/>
          <p:nvPr/>
        </p:nvSpPr>
        <p:spPr>
          <a:xfrm>
            <a:off x="978310" y="432614"/>
            <a:ext cx="438023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A3E36D-0E69-4AA2-B55C-425FD50293C9}"/>
              </a:ext>
            </a:extLst>
          </p:cNvPr>
          <p:cNvSpPr/>
          <p:nvPr/>
        </p:nvSpPr>
        <p:spPr>
          <a:xfrm>
            <a:off x="3047230" y="2210900"/>
            <a:ext cx="811953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EA4F9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</a:t>
            </a:r>
            <a:r>
              <a:rPr lang="ko-KR" altLang="en-US" sz="2000" dirty="0">
                <a:solidFill>
                  <a:srgbClr val="2BA3D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비행기 방해 아이템 구현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A4F9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계정 생성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계정이 저장되거나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오류가 났을 때 메시지 못 띄움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A4F9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오징어 먹물 이미지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flickering</a:t>
            </a: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A4F9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멀티 플레이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5BB163-AE1D-41B4-AE06-431D780C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0" y="2511228"/>
            <a:ext cx="1835543" cy="183554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6E30175-F633-42D3-876A-083E1BF62C99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E02C365-7EF1-4D01-A18C-33B3EBEA0722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B4FFF28-7C93-4FB9-98A7-453DAA61CE49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B40EF78-A79A-4E45-9C12-ADDB35C04EB9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0EB949F-6C9B-4ADF-AAC2-34B1E31BC679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EA4F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6B0C604-06E9-42F4-9985-113ABDE8D624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16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933895" y="2243522"/>
            <a:ext cx="6324210" cy="2370956"/>
            <a:chOff x="2869795" y="3677660"/>
            <a:chExt cx="6324210" cy="1446291"/>
          </a:xfrm>
        </p:grpSpPr>
        <p:cxnSp>
          <p:nvCxnSpPr>
            <p:cNvPr id="5" name="직선 연결선 4"/>
            <p:cNvCxnSpPr>
              <a:cxnSpLocks/>
            </p:cNvCxnSpPr>
            <p:nvPr/>
          </p:nvCxnSpPr>
          <p:spPr>
            <a:xfrm flipV="1">
              <a:off x="2869795" y="3819669"/>
              <a:ext cx="2286356" cy="1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638488" y="3992082"/>
              <a:ext cx="2915895" cy="88240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solidFill>
                    <a:srgbClr val="2BA3D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감</a:t>
              </a:r>
              <a:r>
                <a:rPr lang="ko-KR" altLang="en-US" sz="4400" dirty="0">
                  <a:solidFill>
                    <a:srgbClr val="7FC54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</a:t>
              </a:r>
              <a:r>
                <a:rPr lang="ko-KR" altLang="en-US" sz="4400" dirty="0">
                  <a:solidFill>
                    <a:srgbClr val="E75C3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합</a:t>
              </a:r>
              <a:r>
                <a:rPr lang="ko-KR" altLang="en-US" sz="4400" dirty="0">
                  <a:solidFill>
                    <a:srgbClr val="EA4F9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니</a:t>
              </a:r>
              <a:r>
                <a:rPr lang="ko-KR" altLang="en-US" sz="4400" dirty="0">
                  <a:solidFill>
                    <a:srgbClr val="EE8F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</a:t>
              </a:r>
              <a:r>
                <a:rPr lang="en-US" altLang="ko-KR" sz="4400" dirty="0">
                  <a:solidFill>
                    <a:srgbClr val="EE8F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!</a:t>
              </a:r>
            </a:p>
            <a:p>
              <a:pPr algn="ctr"/>
              <a:r>
                <a:rPr lang="en-US" altLang="ko-KR" sz="4400" dirty="0">
                  <a:solidFill>
                    <a:srgbClr val="56565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Q&amp;A</a:t>
              </a:r>
              <a:r>
                <a:rPr lang="en-US" altLang="ko-KR" sz="4400" dirty="0">
                  <a:solidFill>
                    <a:srgbClr val="EE8F1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	</a:t>
              </a:r>
              <a:endParaRPr lang="ko-KR" altLang="en-US" sz="44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869795" y="5123951"/>
              <a:ext cx="6324210" cy="0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75963" y="4866604"/>
              <a:ext cx="2040943" cy="21160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600" dirty="0" err="1">
                  <a:solidFill>
                    <a:srgbClr val="56565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오소오세요</a:t>
              </a:r>
              <a:r>
                <a:rPr lang="ko-KR" altLang="en-US" spc="600" dirty="0">
                  <a:solidFill>
                    <a:srgbClr val="56565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팀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92556" y="3677660"/>
              <a:ext cx="1407758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rgbClr val="56565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Python</a:t>
              </a:r>
              <a:endParaRPr lang="ko-KR" altLang="en-US" spc="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 flipV="1">
              <a:off x="6907649" y="3819669"/>
              <a:ext cx="2286356" cy="1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48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E1EE2CD-3C0F-4326-995E-1B81DA5EDD51}"/>
              </a:ext>
            </a:extLst>
          </p:cNvPr>
          <p:cNvSpPr txBox="1"/>
          <p:nvPr/>
        </p:nvSpPr>
        <p:spPr>
          <a:xfrm>
            <a:off x="1468187" y="2274837"/>
            <a:ext cx="5451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alchon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OSD_game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2"/>
              </a:rPr>
              <a:t>https://github.com/alchon/OSD_game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endParaRPr lang="ko-KR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</a:t>
            </a:r>
            <a:r>
              <a:rPr lang="en-US" altLang="ko-KR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Board.py(331 lines)</a:t>
            </a:r>
          </a:p>
          <a:p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</a:t>
            </a:r>
            <a:r>
              <a:rPr lang="en-US" altLang="ko-KR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Tetris.py(108 lines)</a:t>
            </a:r>
          </a:p>
          <a:p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▷ </a:t>
            </a:r>
            <a:r>
              <a:rPr lang="en-US" altLang="ko-KR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Piece.py(67 lines)	</a:t>
            </a:r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총 </a:t>
            </a:r>
            <a:r>
              <a:rPr lang="en-US" altLang="ko-KR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506</a:t>
            </a:r>
            <a:r>
              <a:rPr lang="ko-KR" altLang="en-US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라인</a:t>
            </a:r>
            <a:endParaRPr lang="en-US" altLang="ko-KR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GNU General Public License v3.0</a:t>
            </a:r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925BCB19-F616-4744-A024-12AF5C883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02" y="1152201"/>
            <a:ext cx="3280470" cy="43900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2DDFF-FD9F-4ECB-917E-64546934C1EB}"/>
              </a:ext>
            </a:extLst>
          </p:cNvPr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364583"/>
            <a:ext cx="4998327" cy="427897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1571825" y="451705"/>
            <a:ext cx="414087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프로젝트 및 개선 방향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839904-25E7-499E-BAA3-475B33F606E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03533" y="245551"/>
            <a:ext cx="570504" cy="842057"/>
            <a:chOff x="996523" y="2069432"/>
            <a:chExt cx="725081" cy="10702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9B3F0D0-E927-4701-91EF-4596F01F1CD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5E1E0C-E379-45CB-92E7-B05A61A687A8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2A75ED-6EFC-4C8F-BC3B-7998D5B11200}"/>
                </a:ext>
              </a:extLst>
            </p:cNvPr>
            <p:cNvSpPr/>
            <p:nvPr/>
          </p:nvSpPr>
          <p:spPr>
            <a:xfrm>
              <a:off x="1359815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DD6C9A-3CF8-4AD2-8091-D43BDF15B6E8}"/>
                </a:ext>
              </a:extLst>
            </p:cNvPr>
            <p:cNvSpPr/>
            <p:nvPr/>
          </p:nvSpPr>
          <p:spPr>
            <a:xfrm>
              <a:off x="1361604" y="2779644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00187BC-39CD-400E-885F-1548F32E3BEF}"/>
              </a:ext>
            </a:extLst>
          </p:cNvPr>
          <p:cNvSpPr txBox="1"/>
          <p:nvPr/>
        </p:nvSpPr>
        <p:spPr>
          <a:xfrm>
            <a:off x="1000206" y="485183"/>
            <a:ext cx="343364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9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549709-450D-4206-AB83-63B2319C3ABC}"/>
              </a:ext>
            </a:extLst>
          </p:cNvPr>
          <p:cNvSpPr/>
          <p:nvPr/>
        </p:nvSpPr>
        <p:spPr>
          <a:xfrm>
            <a:off x="5381359" y="3255339"/>
            <a:ext cx="1569806" cy="314734"/>
          </a:xfrm>
          <a:prstGeom prst="rect">
            <a:avLst/>
          </a:prstGeom>
          <a:solidFill>
            <a:srgbClr val="F9BF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F54329-5211-4D84-B9CC-A17C3623F83E}"/>
              </a:ext>
            </a:extLst>
          </p:cNvPr>
          <p:cNvSpPr/>
          <p:nvPr/>
        </p:nvSpPr>
        <p:spPr>
          <a:xfrm>
            <a:off x="5690408" y="4373263"/>
            <a:ext cx="935876" cy="788932"/>
          </a:xfrm>
          <a:prstGeom prst="ellipse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2DDFF-FD9F-4ECB-917E-64546934C1EB}"/>
              </a:ext>
            </a:extLst>
          </p:cNvPr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364583"/>
            <a:ext cx="4998327" cy="427897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1571825" y="441513"/>
            <a:ext cx="414087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프로젝트 및 개선 방향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839904-25E7-499E-BAA3-475B33F606E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03533" y="245551"/>
            <a:ext cx="570504" cy="842057"/>
            <a:chOff x="996523" y="2069432"/>
            <a:chExt cx="725081" cy="10702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9B3F0D0-E927-4701-91EF-4596F01F1CD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5E1E0C-E379-45CB-92E7-B05A61A687A8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2A75ED-6EFC-4C8F-BC3B-7998D5B11200}"/>
                </a:ext>
              </a:extLst>
            </p:cNvPr>
            <p:cNvSpPr/>
            <p:nvPr/>
          </p:nvSpPr>
          <p:spPr>
            <a:xfrm>
              <a:off x="1359815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DD6C9A-3CF8-4AD2-8091-D43BDF15B6E8}"/>
                </a:ext>
              </a:extLst>
            </p:cNvPr>
            <p:cNvSpPr/>
            <p:nvPr/>
          </p:nvSpPr>
          <p:spPr>
            <a:xfrm>
              <a:off x="1361604" y="2779644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00187BC-39CD-400E-885F-1548F32E3BEF}"/>
              </a:ext>
            </a:extLst>
          </p:cNvPr>
          <p:cNvSpPr txBox="1"/>
          <p:nvPr/>
        </p:nvSpPr>
        <p:spPr>
          <a:xfrm>
            <a:off x="1000206" y="485183"/>
            <a:ext cx="343364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29F8B23-785A-4961-A25B-9D352FB0F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01" y="3902923"/>
            <a:ext cx="1073130" cy="1073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CD42C1-F88D-4C62-8CEE-0DA589E8B8B9}"/>
              </a:ext>
            </a:extLst>
          </p:cNvPr>
          <p:cNvSpPr/>
          <p:nvPr/>
        </p:nvSpPr>
        <p:spPr>
          <a:xfrm>
            <a:off x="1063868" y="2645310"/>
            <a:ext cx="39004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단순한 스킬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블럭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Skill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up, 100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점에 스킬 기능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solidFill>
                <a:srgbClr val="DE6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레벨 구조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Goal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만큼 라인 없애면 레벨 업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속도 상승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solidFill>
                <a:srgbClr val="DE6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일반모드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600" dirty="0" err="1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Gameover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하지 않는 이상 계속 플레이</a:t>
            </a:r>
            <a:endParaRPr lang="ko-KR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7B0291-DFA4-4E4A-9DB7-EFFD8F50035C}"/>
              </a:ext>
            </a:extLst>
          </p:cNvPr>
          <p:cNvSpPr/>
          <p:nvPr/>
        </p:nvSpPr>
        <p:spPr>
          <a:xfrm>
            <a:off x="7817239" y="2577505"/>
            <a:ext cx="28560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단순한 스킬 삭제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Skill, goal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solidFill>
                <a:srgbClr val="DE6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흥미유발 요소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아이템과 콤보 점수 기능</a:t>
            </a:r>
            <a:endParaRPr lang="en-US" altLang="ko-KR" sz="1600" dirty="0">
              <a:solidFill>
                <a:srgbClr val="565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solidFill>
                <a:srgbClr val="DE6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일반모드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타임어택화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dirty="0">
              <a:solidFill>
                <a:srgbClr val="DE665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DE6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▶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구성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계정생성 및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메뉴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C088D-6C83-4114-A6C4-5558ACB58DF9}"/>
              </a:ext>
            </a:extLst>
          </p:cNvPr>
          <p:cNvSpPr txBox="1"/>
          <p:nvPr/>
        </p:nvSpPr>
        <p:spPr>
          <a:xfrm>
            <a:off x="1891556" y="1902679"/>
            <a:ext cx="194476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프로젝트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533EB-68B7-468D-8EAF-59945A63B064}"/>
              </a:ext>
            </a:extLst>
          </p:cNvPr>
          <p:cNvSpPr txBox="1"/>
          <p:nvPr/>
        </p:nvSpPr>
        <p:spPr>
          <a:xfrm>
            <a:off x="8392787" y="1893622"/>
            <a:ext cx="138371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6565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 항목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BE4D3-45B1-4CB8-A6CB-D021E8FED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52" y="1670481"/>
            <a:ext cx="1142432" cy="11424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AD2242-740D-4169-9E38-2DD0AF8A4433}"/>
              </a:ext>
            </a:extLst>
          </p:cNvPr>
          <p:cNvSpPr txBox="1"/>
          <p:nvPr/>
        </p:nvSpPr>
        <p:spPr>
          <a:xfrm>
            <a:off x="5475952" y="3108408"/>
            <a:ext cx="138371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E6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흥미 유발</a:t>
            </a:r>
          </a:p>
        </p:txBody>
      </p:sp>
    </p:spTree>
    <p:extLst>
      <p:ext uri="{BB962C8B-B14F-4D97-AF65-F5344CB8AC3E}">
        <p14:creationId xmlns:p14="http://schemas.microsoft.com/office/powerpoint/2010/main" val="91308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2DDFF-FD9F-4ECB-917E-64546934C1EB}"/>
              </a:ext>
            </a:extLst>
          </p:cNvPr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364583"/>
            <a:ext cx="4998327" cy="427897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1571825" y="441513"/>
            <a:ext cx="414087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프로젝트 및 개선 방향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839904-25E7-499E-BAA3-475B33F606E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03533" y="245551"/>
            <a:ext cx="570504" cy="842057"/>
            <a:chOff x="996523" y="2069432"/>
            <a:chExt cx="725081" cy="10702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9B3F0D0-E927-4701-91EF-4596F01F1CD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5E1E0C-E379-45CB-92E7-B05A61A687A8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2A75ED-6EFC-4C8F-BC3B-7998D5B11200}"/>
                </a:ext>
              </a:extLst>
            </p:cNvPr>
            <p:cNvSpPr/>
            <p:nvPr/>
          </p:nvSpPr>
          <p:spPr>
            <a:xfrm>
              <a:off x="1359815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DD6C9A-3CF8-4AD2-8091-D43BDF15B6E8}"/>
                </a:ext>
              </a:extLst>
            </p:cNvPr>
            <p:cNvSpPr/>
            <p:nvPr/>
          </p:nvSpPr>
          <p:spPr>
            <a:xfrm>
              <a:off x="1361604" y="2779644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00187BC-39CD-400E-885F-1548F32E3BEF}"/>
              </a:ext>
            </a:extLst>
          </p:cNvPr>
          <p:cNvSpPr txBox="1"/>
          <p:nvPr/>
        </p:nvSpPr>
        <p:spPr>
          <a:xfrm>
            <a:off x="1000206" y="485183"/>
            <a:ext cx="343364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3F591B3-4A80-44C0-B704-F1365372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84" y="1715472"/>
            <a:ext cx="2729048" cy="37462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48C9AF1-CF30-4E0B-9A41-EA06118A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69" y="1715473"/>
            <a:ext cx="2675734" cy="37270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47190F2-7D7E-42CD-A396-BA0370B4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58" y="1715472"/>
            <a:ext cx="2735027" cy="3727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E446011-A6ED-487C-A97A-6ED609DE0ED7}"/>
              </a:ext>
            </a:extLst>
          </p:cNvPr>
          <p:cNvSpPr txBox="1"/>
          <p:nvPr/>
        </p:nvSpPr>
        <p:spPr>
          <a:xfrm>
            <a:off x="1506508" y="950939"/>
            <a:ext cx="310862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메뉴 구성</a:t>
            </a:r>
          </a:p>
        </p:txBody>
      </p:sp>
    </p:spTree>
    <p:extLst>
      <p:ext uri="{BB962C8B-B14F-4D97-AF65-F5344CB8AC3E}">
        <p14:creationId xmlns:p14="http://schemas.microsoft.com/office/powerpoint/2010/main" val="389793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2DDFF-FD9F-4ECB-917E-64546934C1EB}"/>
              </a:ext>
            </a:extLst>
          </p:cNvPr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364583"/>
            <a:ext cx="4998327" cy="427897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1571825" y="441513"/>
            <a:ext cx="414087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프로젝트 및 개선 방향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839904-25E7-499E-BAA3-475B33F606E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03533" y="245551"/>
            <a:ext cx="570504" cy="842057"/>
            <a:chOff x="996523" y="2069432"/>
            <a:chExt cx="725081" cy="10702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9B3F0D0-E927-4701-91EF-4596F01F1CD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5E1E0C-E379-45CB-92E7-B05A61A687A8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2A75ED-6EFC-4C8F-BC3B-7998D5B11200}"/>
                </a:ext>
              </a:extLst>
            </p:cNvPr>
            <p:cNvSpPr/>
            <p:nvPr/>
          </p:nvSpPr>
          <p:spPr>
            <a:xfrm>
              <a:off x="1359815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DD6C9A-3CF8-4AD2-8091-D43BDF15B6E8}"/>
                </a:ext>
              </a:extLst>
            </p:cNvPr>
            <p:cNvSpPr/>
            <p:nvPr/>
          </p:nvSpPr>
          <p:spPr>
            <a:xfrm>
              <a:off x="1361604" y="2779644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00187BC-39CD-400E-885F-1548F32E3BEF}"/>
              </a:ext>
            </a:extLst>
          </p:cNvPr>
          <p:cNvSpPr txBox="1"/>
          <p:nvPr/>
        </p:nvSpPr>
        <p:spPr>
          <a:xfrm>
            <a:off x="1000206" y="485183"/>
            <a:ext cx="343364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AB56A9-6271-497A-89C4-7A13C5E5E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51" y="1761921"/>
            <a:ext cx="2732002" cy="37282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9DB88B-378E-4974-A625-F3C23ACA9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15" y="1756336"/>
            <a:ext cx="2723450" cy="3746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DB7251-F9FF-47AB-86DC-8FD74983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098" y="1743929"/>
            <a:ext cx="2810231" cy="37462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623226-1622-4B10-8AB0-4CE905AFBEB9}"/>
              </a:ext>
            </a:extLst>
          </p:cNvPr>
          <p:cNvSpPr txBox="1"/>
          <p:nvPr/>
        </p:nvSpPr>
        <p:spPr>
          <a:xfrm>
            <a:off x="1506508" y="950939"/>
            <a:ext cx="310862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메뉴 구성</a:t>
            </a:r>
          </a:p>
        </p:txBody>
      </p:sp>
    </p:spTree>
    <p:extLst>
      <p:ext uri="{BB962C8B-B14F-4D97-AF65-F5344CB8AC3E}">
        <p14:creationId xmlns:p14="http://schemas.microsoft.com/office/powerpoint/2010/main" val="250755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2DDFF-FD9F-4ECB-917E-64546934C1EB}"/>
              </a:ext>
            </a:extLst>
          </p:cNvPr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364583"/>
            <a:ext cx="4998327" cy="427897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1571825" y="441513"/>
            <a:ext cx="414087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프로젝트 및 개선 방향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839904-25E7-499E-BAA3-475B33F606E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03533" y="245551"/>
            <a:ext cx="570504" cy="842057"/>
            <a:chOff x="996523" y="2069432"/>
            <a:chExt cx="725081" cy="10702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9B3F0D0-E927-4701-91EF-4596F01F1CD9}"/>
                </a:ext>
              </a:extLst>
            </p:cNvPr>
            <p:cNvSpPr/>
            <p:nvPr/>
          </p:nvSpPr>
          <p:spPr>
            <a:xfrm>
              <a:off x="996523" y="2069432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5E1E0C-E379-45CB-92E7-B05A61A687A8}"/>
                </a:ext>
              </a:extLst>
            </p:cNvPr>
            <p:cNvSpPr/>
            <p:nvPr/>
          </p:nvSpPr>
          <p:spPr>
            <a:xfrm>
              <a:off x="996523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2A75ED-6EFC-4C8F-BC3B-7998D5B11200}"/>
                </a:ext>
              </a:extLst>
            </p:cNvPr>
            <p:cNvSpPr/>
            <p:nvPr/>
          </p:nvSpPr>
          <p:spPr>
            <a:xfrm>
              <a:off x="1359815" y="2423207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DD6C9A-3CF8-4AD2-8091-D43BDF15B6E8}"/>
                </a:ext>
              </a:extLst>
            </p:cNvPr>
            <p:cNvSpPr/>
            <p:nvPr/>
          </p:nvSpPr>
          <p:spPr>
            <a:xfrm>
              <a:off x="1361604" y="2779644"/>
              <a:ext cx="360000" cy="360000"/>
            </a:xfrm>
            <a:prstGeom prst="rect">
              <a:avLst/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00187BC-39CD-400E-885F-1548F32E3BEF}"/>
              </a:ext>
            </a:extLst>
          </p:cNvPr>
          <p:cNvSpPr txBox="1"/>
          <p:nvPr/>
        </p:nvSpPr>
        <p:spPr>
          <a:xfrm>
            <a:off x="1000206" y="485183"/>
            <a:ext cx="343364" cy="40011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D32A19-3F17-426F-B795-31F13896CB74}"/>
              </a:ext>
            </a:extLst>
          </p:cNvPr>
          <p:cNvGrpSpPr/>
          <p:nvPr/>
        </p:nvGrpSpPr>
        <p:grpSpPr>
          <a:xfrm>
            <a:off x="2016940" y="1846555"/>
            <a:ext cx="8073322" cy="3534361"/>
            <a:chOff x="1905180" y="3185465"/>
            <a:chExt cx="5118027" cy="2164515"/>
          </a:xfrm>
        </p:grpSpPr>
        <p:pic>
          <p:nvPicPr>
            <p:cNvPr id="17" name="_x377175240" descr="EMB000059a0b1d2">
              <a:extLst>
                <a:ext uri="{FF2B5EF4-FFF2-40B4-BE49-F238E27FC236}">
                  <a16:creationId xmlns:a16="http://schemas.microsoft.com/office/drawing/2014/main" id="{7F7DFB29-DBCC-4547-8E54-FA0A57BD4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880" y="3185465"/>
              <a:ext cx="1538327" cy="21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7727A9-278F-456D-BA07-B3D52F2FCBEE}"/>
                </a:ext>
              </a:extLst>
            </p:cNvPr>
            <p:cNvGrpSpPr/>
            <p:nvPr/>
          </p:nvGrpSpPr>
          <p:grpSpPr>
            <a:xfrm>
              <a:off x="1905180" y="3185465"/>
              <a:ext cx="1538326" cy="2115632"/>
              <a:chOff x="6405824" y="999910"/>
              <a:chExt cx="1538326" cy="2115632"/>
            </a:xfrm>
          </p:grpSpPr>
          <p:pic>
            <p:nvPicPr>
              <p:cNvPr id="20" name="_x377172216" descr="EMB000059a0b1cf">
                <a:extLst>
                  <a:ext uri="{FF2B5EF4-FFF2-40B4-BE49-F238E27FC236}">
                    <a16:creationId xmlns:a16="http://schemas.microsoft.com/office/drawing/2014/main" id="{A3A95FE3-B612-414E-B590-084CAA5B0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5824" y="999910"/>
                <a:ext cx="1538326" cy="2115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235314-5B31-4A20-B4D4-FF1802CD18B2}"/>
                  </a:ext>
                </a:extLst>
              </p:cNvPr>
              <p:cNvSpPr/>
              <p:nvPr/>
            </p:nvSpPr>
            <p:spPr>
              <a:xfrm>
                <a:off x="7136266" y="2330390"/>
                <a:ext cx="175190" cy="16130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0E1349-A118-47A6-95A4-6DFA9A2DFD41}"/>
                </a:ext>
              </a:extLst>
            </p:cNvPr>
            <p:cNvGrpSpPr/>
            <p:nvPr/>
          </p:nvGrpSpPr>
          <p:grpSpPr>
            <a:xfrm>
              <a:off x="3638964" y="3185465"/>
              <a:ext cx="1538327" cy="2107056"/>
              <a:chOff x="8245636" y="966349"/>
              <a:chExt cx="1538327" cy="2107056"/>
            </a:xfrm>
          </p:grpSpPr>
          <p:pic>
            <p:nvPicPr>
              <p:cNvPr id="23" name="_x377175240" descr="EMB000059a0b1d2">
                <a:extLst>
                  <a:ext uri="{FF2B5EF4-FFF2-40B4-BE49-F238E27FC236}">
                    <a16:creationId xmlns:a16="http://schemas.microsoft.com/office/drawing/2014/main" id="{AB840207-15DD-45AD-9938-32CF0688C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5636" y="966349"/>
                <a:ext cx="1538327" cy="21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A84B7D4-D6D6-4E85-81E8-52DD4D69ECE5}"/>
                  </a:ext>
                </a:extLst>
              </p:cNvPr>
              <p:cNvSpPr/>
              <p:nvPr/>
            </p:nvSpPr>
            <p:spPr>
              <a:xfrm>
                <a:off x="9352763" y="1601265"/>
                <a:ext cx="40649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FFA2AB4-C9A1-4A31-AA2B-DA7A999E026C}"/>
                </a:ext>
              </a:extLst>
            </p:cNvPr>
            <p:cNvGrpSpPr/>
            <p:nvPr/>
          </p:nvGrpSpPr>
          <p:grpSpPr>
            <a:xfrm>
              <a:off x="6589990" y="4791150"/>
              <a:ext cx="377733" cy="558830"/>
              <a:chOff x="11157313" y="2580610"/>
              <a:chExt cx="377733" cy="55883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8868BC6-D359-4315-9DAF-437496904436}"/>
                  </a:ext>
                </a:extLst>
              </p:cNvPr>
              <p:cNvSpPr/>
              <p:nvPr/>
            </p:nvSpPr>
            <p:spPr>
              <a:xfrm>
                <a:off x="11157313" y="2580610"/>
                <a:ext cx="377733" cy="25527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E704413-6369-4CF1-BA89-EF873BCEC5A9}"/>
                  </a:ext>
                </a:extLst>
              </p:cNvPr>
              <p:cNvSpPr/>
              <p:nvPr/>
            </p:nvSpPr>
            <p:spPr>
              <a:xfrm>
                <a:off x="11216639" y="2884170"/>
                <a:ext cx="318406" cy="25527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41A8E0-98CD-42DC-AE2E-7CE6D19B6CFC}"/>
              </a:ext>
            </a:extLst>
          </p:cNvPr>
          <p:cNvSpPr txBox="1"/>
          <p:nvPr/>
        </p:nvSpPr>
        <p:spPr>
          <a:xfrm>
            <a:off x="1506508" y="950939"/>
            <a:ext cx="310862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타임어택화</a:t>
            </a:r>
            <a:endParaRPr lang="ko-KR" altLang="en-US" sz="1600" dirty="0">
              <a:solidFill>
                <a:srgbClr val="5656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57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AECD9D-6FB5-4301-9416-036566F4957E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64E0D9D-5CDE-4898-828F-D2BF796E5A84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1A4C281-CBB2-427C-9397-FA3A389D151D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74B0687-9CBC-4D40-A9D6-CDAF7ED2BE8C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2BB795-8D3D-40E5-80DE-2F1028585AF0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117296D-6349-4559-93B5-008E34A2E5AF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C802CC1-E13B-43BA-9DA0-A4EB0AAB86EB}"/>
              </a:ext>
            </a:extLst>
          </p:cNvPr>
          <p:cNvSpPr txBox="1"/>
          <p:nvPr/>
        </p:nvSpPr>
        <p:spPr>
          <a:xfrm>
            <a:off x="1506508" y="950939"/>
            <a:ext cx="310862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메뉴 구성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903722" y="1907921"/>
            <a:ext cx="1599780" cy="18363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E2F338-3C42-4819-9B9A-D4C028FDA82B}"/>
              </a:ext>
            </a:extLst>
          </p:cNvPr>
          <p:cNvSpPr txBox="1"/>
          <p:nvPr/>
        </p:nvSpPr>
        <p:spPr>
          <a:xfrm>
            <a:off x="903722" y="1722227"/>
            <a:ext cx="376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pygameMenu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라이브러리 소개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E2F338-3C42-4819-9B9A-D4C028FDA82B}"/>
              </a:ext>
            </a:extLst>
          </p:cNvPr>
          <p:cNvSpPr txBox="1"/>
          <p:nvPr/>
        </p:nvSpPr>
        <p:spPr>
          <a:xfrm>
            <a:off x="824085" y="2489510"/>
            <a:ext cx="3769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오픈소스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주소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https://github.com/ppizarror/pygame-menu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60" y="1524755"/>
            <a:ext cx="2327426" cy="21250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948373" y="3958036"/>
            <a:ext cx="6048513" cy="2009944"/>
            <a:chOff x="886384" y="4126294"/>
            <a:chExt cx="6048513" cy="2009944"/>
          </a:xfrm>
        </p:grpSpPr>
        <p:grpSp>
          <p:nvGrpSpPr>
            <p:cNvPr id="14" name="그룹 13"/>
            <p:cNvGrpSpPr/>
            <p:nvPr/>
          </p:nvGrpSpPr>
          <p:grpSpPr>
            <a:xfrm>
              <a:off x="886384" y="4126294"/>
              <a:ext cx="6048513" cy="632045"/>
              <a:chOff x="3603836" y="4721479"/>
              <a:chExt cx="6048513" cy="63204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836" y="4721479"/>
                <a:ext cx="5078919" cy="29067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6190" y="5095688"/>
                <a:ext cx="6016159" cy="257836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8738" y="4828377"/>
              <a:ext cx="6016159" cy="130786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846" y="1513629"/>
            <a:ext cx="4237603" cy="39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1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895508" y="5363211"/>
            <a:ext cx="1706537" cy="164208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895508" y="5605874"/>
            <a:ext cx="1395153" cy="192261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C0975D-1EA0-4CDC-8A90-98A0EDBFE1FD}"/>
              </a:ext>
            </a:extLst>
          </p:cNvPr>
          <p:cNvSpPr/>
          <p:nvPr/>
        </p:nvSpPr>
        <p:spPr>
          <a:xfrm>
            <a:off x="714376" y="425696"/>
            <a:ext cx="3490256" cy="51146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36FC8E-8510-4A13-AFC1-1F110A5C780C}"/>
              </a:ext>
            </a:extLst>
          </p:cNvPr>
          <p:cNvSpPr txBox="1"/>
          <p:nvPr/>
        </p:nvSpPr>
        <p:spPr>
          <a:xfrm>
            <a:off x="1506509" y="429933"/>
            <a:ext cx="26532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기능별 코드 분석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F958DE-5874-41D8-B719-DFE4263389FD}"/>
              </a:ext>
            </a:extLst>
          </p:cNvPr>
          <p:cNvGrpSpPr/>
          <p:nvPr/>
        </p:nvGrpSpPr>
        <p:grpSpPr>
          <a:xfrm>
            <a:off x="886384" y="362967"/>
            <a:ext cx="559471" cy="565163"/>
            <a:chOff x="5761315" y="2669456"/>
            <a:chExt cx="559471" cy="565163"/>
          </a:xfrm>
          <a:solidFill>
            <a:srgbClr val="FBCC56"/>
          </a:solidFill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C69890B-B56D-4130-BB13-E16C3E1C7E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1315" y="2669456"/>
              <a:ext cx="559471" cy="565163"/>
              <a:chOff x="996523" y="2423207"/>
              <a:chExt cx="711059" cy="718294"/>
            </a:xfrm>
            <a:grpFill/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4CEE6E6-27C1-484C-80D0-480D5AFE3663}"/>
                  </a:ext>
                </a:extLst>
              </p:cNvPr>
              <p:cNvSpPr/>
              <p:nvPr/>
            </p:nvSpPr>
            <p:spPr>
              <a:xfrm>
                <a:off x="1347582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17BBA96-AAE0-47CD-8501-42A5FB107E3E}"/>
                  </a:ext>
                </a:extLst>
              </p:cNvPr>
              <p:cNvSpPr/>
              <p:nvPr/>
            </p:nvSpPr>
            <p:spPr>
              <a:xfrm>
                <a:off x="996523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1A7D7D-2F3F-4C05-9A2E-D8C498CC586C}"/>
                  </a:ext>
                </a:extLst>
              </p:cNvPr>
              <p:cNvSpPr/>
              <p:nvPr/>
            </p:nvSpPr>
            <p:spPr>
              <a:xfrm>
                <a:off x="1347582" y="2423207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20E666-41EB-43B1-880E-9B85D590BB3A}"/>
                  </a:ext>
                </a:extLst>
              </p:cNvPr>
              <p:cNvSpPr/>
              <p:nvPr/>
            </p:nvSpPr>
            <p:spPr>
              <a:xfrm>
                <a:off x="996523" y="2781501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DC6282-4164-4434-9B16-C971291F11F1}"/>
                </a:ext>
              </a:extLst>
            </p:cNvPr>
            <p:cNvSpPr txBox="1"/>
            <p:nvPr/>
          </p:nvSpPr>
          <p:spPr>
            <a:xfrm>
              <a:off x="5882762" y="2784975"/>
              <a:ext cx="438023" cy="40011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AECD9D-6FB5-4301-9416-036566F4957E}"/>
              </a:ext>
            </a:extLst>
          </p:cNvPr>
          <p:cNvGrpSpPr/>
          <p:nvPr/>
        </p:nvGrpSpPr>
        <p:grpSpPr>
          <a:xfrm>
            <a:off x="5390287" y="6434669"/>
            <a:ext cx="1411425" cy="94593"/>
            <a:chOff x="5390287" y="6434669"/>
            <a:chExt cx="1411425" cy="9459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64E0D9D-5CDE-4898-828F-D2BF796E5A84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1A4C281-CBB2-427C-9397-FA3A389D151D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74B0687-9CBC-4D40-A9D6-CDAF7ED2BE8C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2BB795-8D3D-40E5-80DE-2F1028585AF0}"/>
                </a:ext>
              </a:extLst>
            </p:cNvPr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117296D-6349-4559-93B5-008E34A2E5AF}"/>
                </a:ext>
              </a:extLst>
            </p:cNvPr>
            <p:cNvSpPr/>
            <p:nvPr/>
          </p:nvSpPr>
          <p:spPr>
            <a:xfrm rot="16200000">
              <a:off x="67071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C802CC1-E13B-43BA-9DA0-A4EB0AAB86EB}"/>
              </a:ext>
            </a:extLst>
          </p:cNvPr>
          <p:cNvSpPr txBox="1"/>
          <p:nvPr/>
        </p:nvSpPr>
        <p:spPr>
          <a:xfrm>
            <a:off x="1506509" y="950939"/>
            <a:ext cx="388377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메뉴에 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sign_up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en-US" altLang="ko-KR" sz="1600" dirty="0" err="1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sign_in</a:t>
            </a:r>
            <a:r>
              <a:rPr lang="en-US" altLang="ko-KR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656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89" y="2958951"/>
            <a:ext cx="4051834" cy="17487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23" y="1594883"/>
            <a:ext cx="5902388" cy="428988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6225980" y="5539472"/>
            <a:ext cx="1161057" cy="18060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84" y="1594883"/>
            <a:ext cx="4034239" cy="105417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6417B7-9308-457F-A95D-DA63CFEB5F01}"/>
              </a:ext>
            </a:extLst>
          </p:cNvPr>
          <p:cNvSpPr/>
          <p:nvPr/>
        </p:nvSpPr>
        <p:spPr>
          <a:xfrm>
            <a:off x="5064923" y="1605042"/>
            <a:ext cx="1161057" cy="18060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160" y="2863649"/>
            <a:ext cx="1820873" cy="249956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7B67FDC-42A8-40F2-9773-DC7A832ED190}"/>
              </a:ext>
            </a:extLst>
          </p:cNvPr>
          <p:cNvCxnSpPr>
            <a:cxnSpLocks/>
          </p:cNvCxnSpPr>
          <p:nvPr/>
        </p:nvCxnSpPr>
        <p:spPr>
          <a:xfrm flipH="1">
            <a:off x="7387037" y="4490720"/>
            <a:ext cx="2386883" cy="10487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773920" y="4419600"/>
            <a:ext cx="392882" cy="142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E26C3E-CDFD-4C10-88AB-DB05744B2024}"/>
              </a:ext>
            </a:extLst>
          </p:cNvPr>
          <p:cNvSpPr txBox="1"/>
          <p:nvPr/>
        </p:nvSpPr>
        <p:spPr>
          <a:xfrm>
            <a:off x="868789" y="4874806"/>
            <a:ext cx="3390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라이브러리의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add_text_input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 </a:t>
            </a:r>
          </a:p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add_option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867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928</Words>
  <Application>Microsoft Office PowerPoint</Application>
  <PresentationFormat>와이드스크린</PresentationFormat>
  <Paragraphs>236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나눔스퀘어라운드 Regular</vt:lpstr>
      <vt:lpstr>Arial</vt:lpstr>
      <vt:lpstr>나눔스퀘어라운드 Bold</vt:lpstr>
      <vt:lpstr>맑은 고딕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이일영</cp:lastModifiedBy>
  <cp:revision>93</cp:revision>
  <dcterms:created xsi:type="dcterms:W3CDTF">2017-05-10T07:33:19Z</dcterms:created>
  <dcterms:modified xsi:type="dcterms:W3CDTF">2019-12-12T03:06:04Z</dcterms:modified>
</cp:coreProperties>
</file>